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Override1.xml" ContentType="application/vnd.openxmlformats-officedocument.themeOverride+xml"/>
  <Override PartName="/ppt/tags/tag7.xml" ContentType="application/vnd.openxmlformats-officedocument.presentationml.tags+xml"/>
  <Override PartName="/ppt/tags/tag8.xml" ContentType="application/vnd.openxmlformats-officedocument.presentationml.tags+xml"/>
  <Override PartName="/ppt/theme/themeOverride2.xml" ContentType="application/vnd.openxmlformats-officedocument.themeOverr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heme/themeOverride3.xml" ContentType="application/vnd.openxmlformats-officedocument.themeOverr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Override4.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heme/themeOverride5.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heme/themeOverride6.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heme/themeOverride7.xml" ContentType="application/vnd.openxmlformats-officedocument.themeOverride+xml"/>
  <Override PartName="/ppt/tags/tag21.xml" ContentType="application/vnd.openxmlformats-officedocument.presentationml.tags+xml"/>
  <Override PartName="/ppt/tags/tag22.xml" ContentType="application/vnd.openxmlformats-officedocument.presentationml.tags+xml"/>
  <Override PartName="/ppt/theme/themeOverride8.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heme/themeOverride9.xml" ContentType="application/vnd.openxmlformats-officedocument.themeOverr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Override10.xml" ContentType="application/vnd.openxmlformats-officedocument.themeOverr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Override11.xml" ContentType="application/vnd.openxmlformats-officedocument.themeOverr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Override12.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Override13.xml" ContentType="application/vnd.openxmlformats-officedocument.themeOverr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heme/themeOverride14.xml" ContentType="application/vnd.openxmlformats-officedocument.themeOverr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heme/themeOverride15.xml" ContentType="application/vnd.openxmlformats-officedocument.themeOverr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heme/themeOverride16.xml" ContentType="application/vnd.openxmlformats-officedocument.themeOverr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heme/themeOverride17.xml" ContentType="application/vnd.openxmlformats-officedocument.themeOverride+xml"/>
  <Override PartName="/ppt/tags/tag61.xml" ContentType="application/vnd.openxmlformats-officedocument.presentationml.tags+xml"/>
  <Override PartName="/ppt/tags/tag62.xml" ContentType="application/vnd.openxmlformats-officedocument.presentationml.tags+xml"/>
  <Override PartName="/ppt/theme/themeOverride18.xml" ContentType="application/vnd.openxmlformats-officedocument.themeOverride+xml"/>
  <Override PartName="/ppt/tags/tag63.xml" ContentType="application/vnd.openxmlformats-officedocument.presentationml.tags+xml"/>
  <Override PartName="/ppt/tags/tag64.xml" ContentType="application/vnd.openxmlformats-officedocument.presentationml.tags+xml"/>
  <Override PartName="/ppt/theme/themeOverride19.xml" ContentType="application/vnd.openxmlformats-officedocument.themeOverride+xml"/>
  <Override PartName="/ppt/tags/tag65.xml" ContentType="application/vnd.openxmlformats-officedocument.presentationml.tags+xml"/>
  <Override PartName="/ppt/tags/tag66.xml" ContentType="application/vnd.openxmlformats-officedocument.presentationml.tags+xml"/>
  <Override PartName="/ppt/theme/themeOverride20.xml" ContentType="application/vnd.openxmlformats-officedocument.themeOverride+xml"/>
  <Override PartName="/ppt/tags/tag67.xml" ContentType="application/vnd.openxmlformats-officedocument.presentationml.tags+xml"/>
  <Override PartName="/ppt/tags/tag68.xml" ContentType="application/vnd.openxmlformats-officedocument.presentationml.tags+xml"/>
  <Override PartName="/ppt/theme/themeOverride21.xml" ContentType="application/vnd.openxmlformats-officedocument.themeOverride+xml"/>
  <Override PartName="/ppt/tags/tag69.xml" ContentType="application/vnd.openxmlformats-officedocument.presentationml.tags+xml"/>
  <Override PartName="/ppt/tags/tag70.xml" ContentType="application/vnd.openxmlformats-officedocument.presentationml.tags+xml"/>
  <Override PartName="/ppt/theme/themeOverride22.xml" ContentType="application/vnd.openxmlformats-officedocument.themeOverride+xml"/>
  <Override PartName="/ppt/tags/tag71.xml" ContentType="application/vnd.openxmlformats-officedocument.presentationml.tags+xml"/>
  <Override PartName="/ppt/tags/tag72.xml" ContentType="application/vnd.openxmlformats-officedocument.presentationml.tags+xml"/>
  <Override PartName="/ppt/theme/themeOverride23.xml" ContentType="application/vnd.openxmlformats-officedocument.themeOverride+xml"/>
  <Override PartName="/ppt/tags/tag73.xml" ContentType="application/vnd.openxmlformats-officedocument.presentationml.tags+xml"/>
  <Override PartName="/ppt/tags/tag74.xml" ContentType="application/vnd.openxmlformats-officedocument.presentationml.tags+xml"/>
  <Override PartName="/ppt/theme/themeOverride24.xml" ContentType="application/vnd.openxmlformats-officedocument.themeOverride+xml"/>
  <Override PartName="/ppt/tags/tag75.xml" ContentType="application/vnd.openxmlformats-officedocument.presentationml.tags+xml"/>
  <Override PartName="/ppt/tags/tag76.xml" ContentType="application/vnd.openxmlformats-officedocument.presentationml.tags+xml"/>
  <Override PartName="/ppt/theme/themeOverride25.xml" ContentType="application/vnd.openxmlformats-officedocument.themeOverride+xml"/>
  <Override PartName="/ppt/tags/tag77.xml" ContentType="application/vnd.openxmlformats-officedocument.presentationml.tags+xml"/>
  <Override PartName="/ppt/tags/tag78.xml" ContentType="application/vnd.openxmlformats-officedocument.presentationml.tags+xml"/>
  <Override PartName="/ppt/theme/themeOverride26.xml" ContentType="application/vnd.openxmlformats-officedocument.themeOverride+xml"/>
  <Override PartName="/ppt/tags/tag79.xml" ContentType="application/vnd.openxmlformats-officedocument.presentationml.tags+xml"/>
  <Override PartName="/ppt/tags/tag80.xml" ContentType="application/vnd.openxmlformats-officedocument.presentationml.tags+xml"/>
  <Override PartName="/ppt/theme/themeOverride27.xml" ContentType="application/vnd.openxmlformats-officedocument.themeOverride+xml"/>
  <Override PartName="/ppt/tags/tag81.xml" ContentType="application/vnd.openxmlformats-officedocument.presentationml.tags+xml"/>
  <Override PartName="/ppt/theme/themeOverride28.xml" ContentType="application/vnd.openxmlformats-officedocument.themeOverride+xml"/>
  <Override PartName="/ppt/tags/tag82.xml" ContentType="application/vnd.openxmlformats-officedocument.presentationml.tags+xml"/>
  <Override PartName="/ppt/theme/themeOverride29.xml" ContentType="application/vnd.openxmlformats-officedocument.themeOverride+xml"/>
  <Override PartName="/ppt/tags/tag83.xml" ContentType="application/vnd.openxmlformats-officedocument.presentationml.tags+xml"/>
  <Override PartName="/ppt/tags/tag84.xml" ContentType="application/vnd.openxmlformats-officedocument.presentationml.tags+xml"/>
  <Override PartName="/ppt/theme/themeOverride30.xml" ContentType="application/vnd.openxmlformats-officedocument.themeOverride+xml"/>
  <Override PartName="/ppt/tags/tag85.xml" ContentType="application/vnd.openxmlformats-officedocument.presentationml.tags+xml"/>
  <Override PartName="/ppt/tags/tag86.xml" ContentType="application/vnd.openxmlformats-officedocument.presentationml.tags+xml"/>
  <Override PartName="/ppt/theme/themeOverride31.xml" ContentType="application/vnd.openxmlformats-officedocument.themeOverride+xml"/>
  <Override PartName="/ppt/tags/tag87.xml" ContentType="application/vnd.openxmlformats-officedocument.presentationml.tags+xml"/>
  <Override PartName="/ppt/tags/tag88.xml" ContentType="application/vnd.openxmlformats-officedocument.presentationml.tags+xml"/>
  <Override PartName="/ppt/theme/themeOverride32.xml" ContentType="application/vnd.openxmlformats-officedocument.themeOverride+xml"/>
  <Override PartName="/ppt/tags/tag89.xml" ContentType="application/vnd.openxmlformats-officedocument.presentationml.tags+xml"/>
  <Override PartName="/ppt/tags/tag90.xml" ContentType="application/vnd.openxmlformats-officedocument.presentationml.tags+xml"/>
  <Override PartName="/ppt/theme/themeOverride33.xml" ContentType="application/vnd.openxmlformats-officedocument.themeOverride+xml"/>
  <Override PartName="/ppt/tags/tag91.xml" ContentType="application/vnd.openxmlformats-officedocument.presentationml.tags+xml"/>
  <Override PartName="/ppt/tags/tag92.xml" ContentType="application/vnd.openxmlformats-officedocument.presentationml.tags+xml"/>
  <Override PartName="/ppt/theme/themeOverride34.xml" ContentType="application/vnd.openxmlformats-officedocument.themeOverrid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heme/themeOverride35.xml" ContentType="application/vnd.openxmlformats-officedocument.themeOverride+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heme/themeOverride36.xml" ContentType="application/vnd.openxmlformats-officedocument.themeOverride+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heme/themeOverride37.xml" ContentType="application/vnd.openxmlformats-officedocument.themeOverr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heme/themeOverride38.xml" ContentType="application/vnd.openxmlformats-officedocument.themeOverride+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heme/themeOverride39.xml" ContentType="application/vnd.openxmlformats-officedocument.themeOverride+xml"/>
  <Override PartName="/ppt/tags/tag108.xml" ContentType="application/vnd.openxmlformats-officedocument.presentationml.tags+xml"/>
  <Override PartName="/ppt/tags/tag109.xml" ContentType="application/vnd.openxmlformats-officedocument.presentationml.tags+xml"/>
  <Override PartName="/ppt/theme/themeOverride40.xml" ContentType="application/vnd.openxmlformats-officedocument.themeOverride+xml"/>
  <Override PartName="/ppt/tags/tag110.xml" ContentType="application/vnd.openxmlformats-officedocument.presentationml.tags+xml"/>
  <Override PartName="/ppt/tags/tag111.xml" ContentType="application/vnd.openxmlformats-officedocument.presentationml.tags+xml"/>
  <Override PartName="/ppt/theme/themeOverride41.xml" ContentType="application/vnd.openxmlformats-officedocument.themeOverride+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heme/themeOverride42.xml" ContentType="application/vnd.openxmlformats-officedocument.themeOverride+xml"/>
  <Override PartName="/ppt/tags/tag116.xml" ContentType="application/vnd.openxmlformats-officedocument.presentationml.tags+xml"/>
  <Override PartName="/ppt/tags/tag117.xml" ContentType="application/vnd.openxmlformats-officedocument.presentationml.tags+xml"/>
  <Override PartName="/ppt/theme/themeOverride43.xml" ContentType="application/vnd.openxmlformats-officedocument.themeOverride+xml"/>
  <Override PartName="/ppt/tags/tag118.xml" ContentType="application/vnd.openxmlformats-officedocument.presentationml.tags+xml"/>
  <Override PartName="/ppt/tags/tag119.xml" ContentType="application/vnd.openxmlformats-officedocument.presentationml.tags+xml"/>
  <Override PartName="/ppt/theme/themeOverride44.xml" ContentType="application/vnd.openxmlformats-officedocument.themeOverride+xml"/>
  <Override PartName="/ppt/tags/tag120.xml" ContentType="application/vnd.openxmlformats-officedocument.presentationml.tags+xml"/>
  <Override PartName="/ppt/tags/tag121.xml" ContentType="application/vnd.openxmlformats-officedocument.presentationml.tags+xml"/>
  <Override PartName="/ppt/theme/themeOverride45.xml" ContentType="application/vnd.openxmlformats-officedocument.themeOverride+xml"/>
  <Override PartName="/ppt/tags/tag122.xml" ContentType="application/vnd.openxmlformats-officedocument.presentationml.tags+xml"/>
  <Override PartName="/ppt/tags/tag123.xml" ContentType="application/vnd.openxmlformats-officedocument.presentationml.tags+xml"/>
  <Override PartName="/ppt/theme/themeOverride46.xml" ContentType="application/vnd.openxmlformats-officedocument.themeOverride+xml"/>
  <Override PartName="/ppt/tags/tag124.xml" ContentType="application/vnd.openxmlformats-officedocument.presentationml.tags+xml"/>
  <Override PartName="/ppt/tags/tag125.xml" ContentType="application/vnd.openxmlformats-officedocument.presentationml.tags+xml"/>
  <Override PartName="/ppt/theme/themeOverride47.xml" ContentType="application/vnd.openxmlformats-officedocument.themeOverride+xml"/>
  <Override PartName="/ppt/tags/tag126.xml" ContentType="application/vnd.openxmlformats-officedocument.presentationml.tags+xml"/>
  <Override PartName="/ppt/tags/tag127.xml" ContentType="application/vnd.openxmlformats-officedocument.presentationml.tags+xml"/>
  <Override PartName="/ppt/theme/themeOverride48.xml" ContentType="application/vnd.openxmlformats-officedocument.themeOverride+xml"/>
  <Override PartName="/ppt/tags/tag128.xml" ContentType="application/vnd.openxmlformats-officedocument.presentationml.tags+xml"/>
  <Override PartName="/ppt/tags/tag129.xml" ContentType="application/vnd.openxmlformats-officedocument.presentationml.tags+xml"/>
  <Override PartName="/ppt/theme/themeOverride49.xml" ContentType="application/vnd.openxmlformats-officedocument.themeOverride+xml"/>
  <Override PartName="/ppt/tags/tag130.xml" ContentType="application/vnd.openxmlformats-officedocument.presentationml.tags+xml"/>
  <Override PartName="/ppt/tags/tag131.xml" ContentType="application/vnd.openxmlformats-officedocument.presentationml.tags+xml"/>
  <Override PartName="/ppt/theme/themeOverride50.xml" ContentType="application/vnd.openxmlformats-officedocument.themeOverride+xml"/>
  <Override PartName="/ppt/tags/tag132.xml" ContentType="application/vnd.openxmlformats-officedocument.presentationml.tags+xml"/>
  <Override PartName="/ppt/tags/tag133.xml" ContentType="application/vnd.openxmlformats-officedocument.presentationml.tags+xml"/>
  <Override PartName="/ppt/theme/themeOverride51.xml" ContentType="application/vnd.openxmlformats-officedocument.themeOverride+xml"/>
  <Override PartName="/ppt/tags/tag134.xml" ContentType="application/vnd.openxmlformats-officedocument.presentationml.tags+xml"/>
  <Override PartName="/ppt/tags/tag135.xml" ContentType="application/vnd.openxmlformats-officedocument.presentationml.tags+xml"/>
  <Override PartName="/ppt/theme/themeOverride52.xml" ContentType="application/vnd.openxmlformats-officedocument.themeOverride+xml"/>
  <Override PartName="/ppt/tags/tag136.xml" ContentType="application/vnd.openxmlformats-officedocument.presentationml.tags+xml"/>
  <Override PartName="/ppt/tags/tag137.xml" ContentType="application/vnd.openxmlformats-officedocument.presentationml.tags+xml"/>
  <Override PartName="/ppt/theme/themeOverride53.xml" ContentType="application/vnd.openxmlformats-officedocument.themeOverride+xml"/>
  <Override PartName="/ppt/tags/tag138.xml" ContentType="application/vnd.openxmlformats-officedocument.presentationml.tags+xml"/>
  <Override PartName="/ppt/tags/tag139.xml" ContentType="application/vnd.openxmlformats-officedocument.presentationml.tags+xml"/>
  <Override PartName="/ppt/theme/themeOverride54.xml" ContentType="application/vnd.openxmlformats-officedocument.themeOverrid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heme/themeOverride55.xml" ContentType="application/vnd.openxmlformats-officedocument.themeOverr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heme/themeOverride56.xml" ContentType="application/vnd.openxmlformats-officedocument.themeOverride+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heme/themeOverride57.xml" ContentType="application/vnd.openxmlformats-officedocument.themeOverride+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heme/themeOverride58.xml" ContentType="application/vnd.openxmlformats-officedocument.themeOverride+xml"/>
  <Override PartName="/ppt/tags/tag152.xml" ContentType="application/vnd.openxmlformats-officedocument.presentationml.tags+xml"/>
  <Override PartName="/ppt/tags/tag153.xml" ContentType="application/vnd.openxmlformats-officedocument.presentationml.tags+xml"/>
  <Override PartName="/ppt/theme/themeOverride59.xml" ContentType="application/vnd.openxmlformats-officedocument.themeOverride+xml"/>
  <Override PartName="/ppt/tags/tag154.xml" ContentType="application/vnd.openxmlformats-officedocument.presentationml.tags+xml"/>
  <Override PartName="/ppt/tags/tag155.xml" ContentType="application/vnd.openxmlformats-officedocument.presentationml.tags+xml"/>
  <Override PartName="/ppt/theme/themeOverride60.xml" ContentType="application/vnd.openxmlformats-officedocument.themeOverride+xml"/>
  <Override PartName="/ppt/tags/tag156.xml" ContentType="application/vnd.openxmlformats-officedocument.presentationml.tags+xml"/>
  <Override PartName="/ppt/theme/themeOverride61.xml" ContentType="application/vnd.openxmlformats-officedocument.themeOverride+xml"/>
  <Override PartName="/ppt/tags/tag157.xml" ContentType="application/vnd.openxmlformats-officedocument.presentationml.tags+xml"/>
  <Override PartName="/ppt/theme/themeOverride62.xml" ContentType="application/vnd.openxmlformats-officedocument.themeOverride+xml"/>
  <Override PartName="/ppt/tags/tag158.xml" ContentType="application/vnd.openxmlformats-officedocument.presentationml.tags+xml"/>
  <Override PartName="/ppt/theme/themeOverride63.xml" ContentType="application/vnd.openxmlformats-officedocument.themeOverride+xml"/>
  <Override PartName="/ppt/tags/tag159.xml" ContentType="application/vnd.openxmlformats-officedocument.presentationml.tags+xml"/>
  <Override PartName="/ppt/theme/themeOverride64.xml" ContentType="application/vnd.openxmlformats-officedocument.themeOverride+xml"/>
  <Override PartName="/ppt/tags/tag160.xml" ContentType="application/vnd.openxmlformats-officedocument.presentationml.tags+xml"/>
  <Override PartName="/ppt/tags/tag161.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heme/themeOverride65.xml" ContentType="application/vnd.openxmlformats-officedocument.themeOverride+xml"/>
  <Override PartName="/ppt/tags/tag162.xml" ContentType="application/vnd.openxmlformats-officedocument.presentationml.tags+xml"/>
  <Override PartName="/ppt/tags/tag163.xml" ContentType="application/vnd.openxmlformats-officedocument.presentationml.tags+xml"/>
  <Override PartName="/ppt/theme/themeOverride66.xml" ContentType="application/vnd.openxmlformats-officedocument.themeOverride+xml"/>
  <Override PartName="/ppt/tags/tag164.xml" ContentType="application/vnd.openxmlformats-officedocument.presentationml.tags+xml"/>
  <Override PartName="/ppt/tags/tag16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66.xml" ContentType="application/vnd.openxmlformats-officedocument.presentationml.tags+xml"/>
  <Override PartName="/ppt/notesSlides/notesSlide1.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2.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71.xml" ContentType="application/vnd.openxmlformats-officedocument.presentationml.tags+xml"/>
  <Override PartName="/ppt/notesSlides/notesSlide6.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7.xml" ContentType="application/vnd.openxmlformats-officedocument.presentationml.notesSlide+xml"/>
  <Override PartName="/ppt/tags/tag174.xml" ContentType="application/vnd.openxmlformats-officedocument.presentationml.tags+xml"/>
  <Override PartName="/ppt/tags/tag175.xml" ContentType="application/vnd.openxmlformats-officedocument.presentationml.tags+xml"/>
  <Override PartName="/ppt/notesSlides/notesSlide8.xml" ContentType="application/vnd.openxmlformats-officedocument.presentationml.notesSlide+xml"/>
  <Override PartName="/ppt/tags/tag176.xml" ContentType="application/vnd.openxmlformats-officedocument.presentationml.tags+xml"/>
  <Override PartName="/ppt/notesSlides/notesSlide9.xml" ContentType="application/vnd.openxmlformats-officedocument.presentationml.notesSlide+xml"/>
  <Override PartName="/ppt/tags/tag177.xml" ContentType="application/vnd.openxmlformats-officedocument.presentationml.tags+xml"/>
  <Override PartName="/ppt/notesSlides/notesSlide10.xml" ContentType="application/vnd.openxmlformats-officedocument.presentationml.notesSlide+xml"/>
  <Override PartName="/ppt/tags/tag178.xml" ContentType="application/vnd.openxmlformats-officedocument.presentationml.tags+xml"/>
  <Override PartName="/ppt/tags/tag179.xml" ContentType="application/vnd.openxmlformats-officedocument.presentationml.tags+xml"/>
  <Override PartName="/ppt/notesSlides/notesSlide11.xml" ContentType="application/vnd.openxmlformats-officedocument.presentationml.notesSlide+xml"/>
  <Override PartName="/ppt/tags/tag180.xml" ContentType="application/vnd.openxmlformats-officedocument.presentationml.tags+xml"/>
  <Override PartName="/ppt/tags/tag181.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82.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8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notesSlides/notesSlide28.xml" ContentType="application/vnd.openxmlformats-officedocument.presentationml.notesSlide+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tags/tag192.xml" ContentType="application/vnd.openxmlformats-officedocument.presentationml.tags+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tags/tag19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718" r:id="rId5"/>
  </p:sldMasterIdLst>
  <p:notesMasterIdLst>
    <p:notesMasterId r:id="rId46"/>
  </p:notesMasterIdLst>
  <p:handoutMasterIdLst>
    <p:handoutMasterId r:id="rId47"/>
  </p:handoutMasterIdLst>
  <p:sldIdLst>
    <p:sldId id="2147480886" r:id="rId6"/>
    <p:sldId id="473" r:id="rId7"/>
    <p:sldId id="2145707083" r:id="rId8"/>
    <p:sldId id="2147480903" r:id="rId9"/>
    <p:sldId id="2147480904" r:id="rId10"/>
    <p:sldId id="2147480895" r:id="rId11"/>
    <p:sldId id="2145707094" r:id="rId12"/>
    <p:sldId id="2145707095" r:id="rId13"/>
    <p:sldId id="2147480876" r:id="rId14"/>
    <p:sldId id="480" r:id="rId15"/>
    <p:sldId id="2145707096" r:id="rId16"/>
    <p:sldId id="472" r:id="rId17"/>
    <p:sldId id="2145707101" r:id="rId18"/>
    <p:sldId id="2147480896" r:id="rId19"/>
    <p:sldId id="2147480889" r:id="rId20"/>
    <p:sldId id="2147480882" r:id="rId21"/>
    <p:sldId id="2147480877" r:id="rId22"/>
    <p:sldId id="2147477202" r:id="rId23"/>
    <p:sldId id="2677" r:id="rId24"/>
    <p:sldId id="2615" r:id="rId25"/>
    <p:sldId id="2471" r:id="rId26"/>
    <p:sldId id="2141" r:id="rId27"/>
    <p:sldId id="1974" r:id="rId28"/>
    <p:sldId id="2477" r:id="rId29"/>
    <p:sldId id="2509" r:id="rId30"/>
    <p:sldId id="2683" r:id="rId31"/>
    <p:sldId id="2548" r:id="rId32"/>
    <p:sldId id="1873" r:id="rId33"/>
    <p:sldId id="2551" r:id="rId34"/>
    <p:sldId id="2082" r:id="rId35"/>
    <p:sldId id="2147480894" r:id="rId36"/>
    <p:sldId id="2147480897" r:id="rId37"/>
    <p:sldId id="2145707121" r:id="rId38"/>
    <p:sldId id="2145707099" r:id="rId39"/>
    <p:sldId id="2145707122" r:id="rId40"/>
    <p:sldId id="2147480900" r:id="rId41"/>
    <p:sldId id="2147480907" r:id="rId42"/>
    <p:sldId id="2147480908" r:id="rId43"/>
    <p:sldId id="2147480902" r:id="rId44"/>
    <p:sldId id="426" r:id="rId45"/>
  </p:sldIdLst>
  <p:sldSz cx="12192000" cy="6858000"/>
  <p:notesSz cx="6858000" cy="9144000"/>
  <p:embeddedFontLst>
    <p:embeddedFont>
      <p:font typeface="MS PGothic" panose="020B0600070205080204" pitchFamily="34" charset="-128"/>
      <p:regular r:id="rId48"/>
    </p:embeddedFont>
    <p:embeddedFont>
      <p:font typeface="PT Serif" panose="020A0603040505020204" pitchFamily="18" charset="0"/>
      <p:regular r:id="rId49"/>
      <p:bold r:id="rId50"/>
      <p:italic r:id="rId51"/>
      <p:boldItalic r:id="rId52"/>
    </p:embeddedFont>
    <p:embeddedFont>
      <p:font typeface="Segoe UI" panose="020B0502040204020203" pitchFamily="34" charset="0"/>
      <p:regular r:id="rId53"/>
      <p:bold r:id="rId54"/>
      <p:italic r:id="rId55"/>
      <p:boldItalic r:id="rId56"/>
    </p:embeddedFont>
    <p:embeddedFont>
      <p:font typeface="SwissReSans" panose="020B0604020202020204" pitchFamily="34" charset="0"/>
      <p:regular r:id="rId57"/>
      <p:bold r:id="rId58"/>
      <p:italic r:id="rId59"/>
      <p:boldItalic r:id="rId60"/>
    </p:embeddedFont>
    <p:embeddedFont>
      <p:font typeface="SwissReSans Light" panose="020B0504020202020204" pitchFamily="34" charset="0"/>
      <p:regular r:id="rId61"/>
      <p:bold r:id="rId62"/>
      <p:italic r:id="rId63"/>
      <p:boldItalic r:id="rId64"/>
    </p:embeddedFont>
  </p:embeddedFontLst>
  <p:custDataLst>
    <p:tags r:id="rId65"/>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5611826-7598-47C9-905B-3525D597C440}">
          <p14:sldIdLst>
            <p14:sldId id="2147480886"/>
            <p14:sldId id="473"/>
            <p14:sldId id="2145707083"/>
            <p14:sldId id="2147480903"/>
            <p14:sldId id="2147480904"/>
            <p14:sldId id="2147480895"/>
            <p14:sldId id="2145707094"/>
            <p14:sldId id="2145707095"/>
            <p14:sldId id="2147480876"/>
            <p14:sldId id="480"/>
            <p14:sldId id="2145707096"/>
            <p14:sldId id="472"/>
            <p14:sldId id="2145707101"/>
            <p14:sldId id="2147480896"/>
            <p14:sldId id="2147480889"/>
            <p14:sldId id="2147480882"/>
            <p14:sldId id="2147480877"/>
            <p14:sldId id="2147477202"/>
            <p14:sldId id="2677"/>
            <p14:sldId id="2615"/>
            <p14:sldId id="2471"/>
            <p14:sldId id="2141"/>
            <p14:sldId id="1974"/>
            <p14:sldId id="2477"/>
            <p14:sldId id="2509"/>
            <p14:sldId id="2683"/>
            <p14:sldId id="2548"/>
            <p14:sldId id="1873"/>
            <p14:sldId id="2551"/>
            <p14:sldId id="2082"/>
            <p14:sldId id="2147480894"/>
            <p14:sldId id="2147480897"/>
            <p14:sldId id="2145707121"/>
            <p14:sldId id="2145707099"/>
            <p14:sldId id="2145707122"/>
            <p14:sldId id="2147480900"/>
            <p14:sldId id="2147480907"/>
            <p14:sldId id="2147480908"/>
            <p14:sldId id="2147480902"/>
            <p14:sldId id="42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8C8105-509D-3F21-8082-9D2542FE2994}" name="Kimberly Poulopoulos" initials="KP" userId="S::kimberly_poulopoulos@swissre.com::91b43860-c1f8-4553-bdef-ad988aff53e0" providerId="AD"/>
  <p188:author id="{C9121521-415C-03A2-D857-63D8705954BE}" name="Brittany Barrell" initials="BB" userId="S::Brittany_Barrell@swissre.com::13c3bace-c185-4b03-b516-cf7f9c1010f2" providerId="AD"/>
  <p188:author id="{C7880A34-354C-68E8-5D62-E06AB7D9A674}" name="Adam Musnitzky" initials="AM" userId="S::Adam_Musnitzky@swissre.com::230d7204-04bf-4786-bd46-39341a50ef47" providerId="AD"/>
  <p188:author id="{92C5155C-C8D1-9AED-9555-B6EDD372079E}" name="John Schoonbee" initials="JS" userId="S::John_Schoonbee@swissre.com::70e3df8b-aa0b-49a4-9ea9-423d1b2bbb1f" providerId="AD"/>
  <p188:author id="{007F867F-24CF-A4FD-7F5F-3CEB1E721C52}" name="John Schoonbee" initials="JS" userId="S::john_schoonbee@swissre.com::70e3df8b-aa0b-49a4-9ea9-423d1b2bbb1f" providerId="AD"/>
  <p188:author id="{9EFA839E-F1D1-FC17-1D3C-4E820BCF44EA}" name="Brittany Barrell" initials="BB" userId="S::brittany_barrell@swissre.com::13c3bace-c185-4b03-b516-cf7f9c1010f2" providerId="AD"/>
  <p188:author id="{61BB5EA0-8C6C-BE7D-8FE9-5891F392C734}" name="Francesca Tamma" initials="FT" userId="S::Francesca_Tamma@swissre.com::692ef85b-eea5-4eb7-abfc-33dd8c80d629"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C4150"/>
    <a:srgbClr val="FFFFFF"/>
    <a:srgbClr val="EDF4FB"/>
    <a:srgbClr val="EFA319"/>
    <a:srgbClr val="587E10"/>
    <a:srgbClr val="418CE1"/>
    <a:srgbClr val="BF0101"/>
    <a:srgbClr val="E00000"/>
    <a:srgbClr val="DAE7E2"/>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F147C3-5A81-48C3-993F-D3F025817D0A}" v="550" dt="2025-11-04T16:02:34.909"/>
  </p1510:revLst>
</p1510:revInfo>
</file>

<file path=ppt/tableStyles.xml><?xml version="1.0" encoding="utf-8"?>
<a:tblStyleLst xmlns:a="http://schemas.openxmlformats.org/drawingml/2006/main" def="{4F870FC3-41F4-4639-9F92-194A608F593C}">
  <a:tblStyle styleId="{4F870FC3-41F4-4639-9F92-194A608F593C}" styleName="Swiss Re - Table 1">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1">
              <a:tint val="36000"/>
            </a:schemeClr>
          </a:solidFill>
        </a:fill>
      </a:tcStyle>
    </a:band2H>
    <a:band1V>
      <a:tcStyle>
        <a:tcBdr/>
        <a:fill>
          <a:solidFill>
            <a:schemeClr val="accent1">
              <a:tint val="36000"/>
            </a:schemeClr>
          </a:solidFill>
        </a:fill>
      </a:tcStyle>
    </a:band1V>
    <a:firstRow>
      <a:tcTxStyle b="on">
        <a:fontRef idx="minor">
          <a:scrgbClr r="255" g="255" b="255"/>
        </a:fontRef>
        <a:schemeClr val="lt1"/>
      </a:tcTxStyle>
      <a:tcStyle>
        <a:tcBdr/>
        <a:fill>
          <a:solidFill>
            <a:schemeClr val="accent1"/>
          </a:solidFill>
        </a:fill>
      </a:tcStyle>
    </a:firstRow>
  </a:tblStyle>
  <a:tblStyle styleId="{7E6E6707-7832-46BE-A3A0-E36881F78559}" styleName="Swiss Re - Table 2">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5">
              <a:tint val="36000"/>
            </a:schemeClr>
          </a:solidFill>
        </a:fill>
      </a:tcStyle>
    </a:band2H>
    <a:band1V>
      <a:tcStyle>
        <a:tcBdr/>
        <a:fill>
          <a:solidFill>
            <a:schemeClr val="accent5">
              <a:tint val="36000"/>
            </a:schemeClr>
          </a:solidFill>
        </a:fill>
      </a:tcStyle>
    </a:band1V>
    <a:firstRow>
      <a:tcTxStyle b="on">
        <a:fontRef idx="minor">
          <a:scrgbClr r="255" g="255" b="255"/>
        </a:fontRef>
        <a:schemeClr val="lt1"/>
      </a:tcTxStyle>
      <a:tcStyle>
        <a:tcBdr/>
        <a:fill>
          <a:solidFill>
            <a:schemeClr val="accent5"/>
          </a:solidFill>
        </a:fill>
      </a:tcStyle>
    </a:firstRow>
  </a:tblStyle>
  <a:tblStyle styleId="{BBE75E58-984F-4F72-8EDD-5C9A88DD35F0}" styleName="Swiss Re - Table 3">
    <a:wholeTbl>
      <a:tcTxStyle>
        <a:fontRef idx="minor">
          <a:scrgbClr r="40" g="62" b="54"/>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band2H>
      <a:tcStyle>
        <a:tcBdr/>
        <a:fill>
          <a:solidFill>
            <a:schemeClr val="accent3">
              <a:tint val="36000"/>
            </a:schemeClr>
          </a:solidFill>
        </a:fill>
      </a:tcStyle>
    </a:band2H>
    <a:band1V>
      <a:tcStyle>
        <a:tcBdr/>
        <a:fill>
          <a:solidFill>
            <a:schemeClr val="accent3">
              <a:tint val="36000"/>
            </a:schemeClr>
          </a:solidFill>
        </a:fill>
      </a:tcStyle>
    </a:band1V>
    <a:firstRow>
      <a:tcTxStyle b="on">
        <a:fontRef idx="minor">
          <a:scrgbClr r="255" g="255" b="255"/>
        </a:fontRef>
        <a:schemeClr val="lt1"/>
      </a:tcTxStyle>
      <a:tcStyle>
        <a:tcBdr/>
        <a:fill>
          <a:solidFill>
            <a:schemeClr val="accent3"/>
          </a:solidFill>
        </a:fill>
      </a:tcStyle>
    </a:firstRow>
  </a:tblStyle>
  <a:tblStyle styleId="{F0DF0198-80C8-49AA-8D90-CB580F7814A3}" styleName="Swiss Re - Table 4">
    <a:wholeTbl>
      <a:tcTxStyle>
        <a:fontRef idx="minor">
          <a:scrgbClr r="40" g="62" b="54"/>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noFill/>
        </a:fill>
      </a:tcStyle>
    </a:wholeTbl>
  </a:tblStyle>
  <a:tblStyle styleId="{B879B2AA-A785-4C12-A31E-098CB692474E}" styleName="Swiss Re - Table 5">
    <a:wholeTbl>
      <a:tcTxStyle>
        <a:fontRef idx="minor">
          <a:scrgbClr r="40" g="62" b="54"/>
        </a:fontRef>
        <a:schemeClr val="tx1"/>
      </a:tcTxStyle>
      <a:tcStyle>
        <a:tcBdr>
          <a:left>
            <a:ln w="12700" cmpd="sng">
              <a:solidFill>
                <a:schemeClr val="accent1"/>
              </a:solidFill>
            </a:ln>
          </a:left>
          <a:right>
            <a:ln w="12700" cmpd="sng">
              <a:solidFill>
                <a:schemeClr val="accent1"/>
              </a:solidFill>
            </a:ln>
          </a:right>
          <a:top>
            <a:ln>
              <a:noFill/>
            </a:ln>
          </a:top>
          <a:bottom>
            <a:ln>
              <a:noFill/>
            </a:ln>
          </a:bottom>
          <a:insideH>
            <a:ln>
              <a:noFill/>
            </a:ln>
          </a:insideH>
          <a:insideV>
            <a:ln w="12700" cmpd="sng">
              <a:solidFill>
                <a:schemeClr val="accent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73" autoAdjust="0"/>
    <p:restoredTop sz="74536" autoAdjust="0"/>
  </p:normalViewPr>
  <p:slideViewPr>
    <p:cSldViewPr snapToGrid="0">
      <p:cViewPr varScale="1">
        <p:scale>
          <a:sx n="54" d="100"/>
          <a:sy n="54" d="100"/>
        </p:scale>
        <p:origin x="1365" y="258"/>
      </p:cViewPr>
      <p:guideLst/>
    </p:cSldViewPr>
  </p:slideViewPr>
  <p:notesTextViewPr>
    <p:cViewPr>
      <p:scale>
        <a:sx n="1" d="1"/>
        <a:sy n="1" d="1"/>
      </p:scale>
      <p:origin x="0" y="0"/>
    </p:cViewPr>
  </p:notesTextViewPr>
  <p:sorterViewPr>
    <p:cViewPr>
      <p:scale>
        <a:sx n="1" d="1"/>
        <a:sy n="1" d="1"/>
      </p:scale>
      <p:origin x="0" y="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handoutMaster" Target="handoutMasters/handoutMaster1.xml"/><Relationship Id="rId63" Type="http://schemas.openxmlformats.org/officeDocument/2006/relationships/font" Target="fonts/font16.fntdata"/><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14.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font" Target="fonts/font17.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4.fntdata"/><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59" Type="http://schemas.openxmlformats.org/officeDocument/2006/relationships/font" Target="fonts/font12.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7.fntdata"/><Relationship Id="rId62" Type="http://schemas.openxmlformats.org/officeDocument/2006/relationships/font" Target="fonts/font15.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3.fntdata"/><Relationship Id="rId55"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bbie Smith" userId="38e430bf-ee35-4abc-a076-0fc7da3bc841" providerId="ADAL" clId="{7BF147C3-5A81-48C3-993F-D3F025817D0A}"/>
    <pc:docChg chg="undo custSel addSld delSld modSld sldOrd addSection delSection modSection">
      <pc:chgData name="Debbie Smith" userId="38e430bf-ee35-4abc-a076-0fc7da3bc841" providerId="ADAL" clId="{7BF147C3-5A81-48C3-993F-D3F025817D0A}" dt="2025-11-04T16:03:04.403" v="7639" actId="20577"/>
      <pc:docMkLst>
        <pc:docMk/>
      </pc:docMkLst>
      <pc:sldChg chg="delSp modSp add mod ord">
        <pc:chgData name="Debbie Smith" userId="38e430bf-ee35-4abc-a076-0fc7da3bc841" providerId="ADAL" clId="{7BF147C3-5A81-48C3-993F-D3F025817D0A}" dt="2025-11-04T10:12:11.451" v="7559" actId="478"/>
        <pc:sldMkLst>
          <pc:docMk/>
          <pc:sldMk cId="4246214965" sldId="472"/>
        </pc:sldMkLst>
        <pc:spChg chg="del">
          <ac:chgData name="Debbie Smith" userId="38e430bf-ee35-4abc-a076-0fc7da3bc841" providerId="ADAL" clId="{7BF147C3-5A81-48C3-993F-D3F025817D0A}" dt="2025-11-04T10:12:11.451" v="7559" actId="478"/>
          <ac:spMkLst>
            <pc:docMk/>
            <pc:sldMk cId="4246214965" sldId="472"/>
            <ac:spMk id="4" creationId="{2FD60766-EEAA-544A-DC09-6827120D6E93}"/>
          </ac:spMkLst>
        </pc:spChg>
        <pc:spChg chg="mod">
          <ac:chgData name="Debbie Smith" userId="38e430bf-ee35-4abc-a076-0fc7da3bc841" providerId="ADAL" clId="{7BF147C3-5A81-48C3-993F-D3F025817D0A}" dt="2025-10-17T13:07:00.888" v="727" actId="20577"/>
          <ac:spMkLst>
            <pc:docMk/>
            <pc:sldMk cId="4246214965" sldId="472"/>
            <ac:spMk id="7" creationId="{3155AB1B-E733-49E5-A888-F590E05C21AC}"/>
          </ac:spMkLst>
        </pc:spChg>
        <pc:spChg chg="mod">
          <ac:chgData name="Debbie Smith" userId="38e430bf-ee35-4abc-a076-0fc7da3bc841" providerId="ADAL" clId="{7BF147C3-5A81-48C3-993F-D3F025817D0A}" dt="2025-10-22T11:14:34.669" v="7498" actId="20577"/>
          <ac:spMkLst>
            <pc:docMk/>
            <pc:sldMk cId="4246214965" sldId="472"/>
            <ac:spMk id="8" creationId="{E7F43209-2B3E-3720-1FFF-28187283E14E}"/>
          </ac:spMkLst>
        </pc:spChg>
        <pc:spChg chg="mod">
          <ac:chgData name="Debbie Smith" userId="38e430bf-ee35-4abc-a076-0fc7da3bc841" providerId="ADAL" clId="{7BF147C3-5A81-48C3-993F-D3F025817D0A}" dt="2025-10-17T13:07:44.463" v="842" actId="20577"/>
          <ac:spMkLst>
            <pc:docMk/>
            <pc:sldMk cId="4246214965" sldId="472"/>
            <ac:spMk id="9" creationId="{22DBE854-2477-0B91-5EEF-7083DC8EF16A}"/>
          </ac:spMkLst>
        </pc:spChg>
        <pc:spChg chg="mod">
          <ac:chgData name="Debbie Smith" userId="38e430bf-ee35-4abc-a076-0fc7da3bc841" providerId="ADAL" clId="{7BF147C3-5A81-48C3-993F-D3F025817D0A}" dt="2025-10-21T10:51:56.714" v="2421" actId="20577"/>
          <ac:spMkLst>
            <pc:docMk/>
            <pc:sldMk cId="4246214965" sldId="472"/>
            <ac:spMk id="10" creationId="{162057D0-F448-A275-9D54-2A2747AAA457}"/>
          </ac:spMkLst>
        </pc:spChg>
        <pc:spChg chg="mod">
          <ac:chgData name="Debbie Smith" userId="38e430bf-ee35-4abc-a076-0fc7da3bc841" providerId="ADAL" clId="{7BF147C3-5A81-48C3-993F-D3F025817D0A}" dt="2025-10-21T10:01:55.772" v="1776" actId="14100"/>
          <ac:spMkLst>
            <pc:docMk/>
            <pc:sldMk cId="4246214965" sldId="472"/>
            <ac:spMk id="12" creationId="{6C2D922F-CCC0-85A0-0B4F-FA711E96B5D3}"/>
          </ac:spMkLst>
        </pc:spChg>
      </pc:sldChg>
      <pc:sldChg chg="modSp add mod">
        <pc:chgData name="Debbie Smith" userId="38e430bf-ee35-4abc-a076-0fc7da3bc841" providerId="ADAL" clId="{7BF147C3-5A81-48C3-993F-D3F025817D0A}" dt="2025-10-17T12:16:38.885" v="545" actId="20577"/>
        <pc:sldMkLst>
          <pc:docMk/>
          <pc:sldMk cId="265612672" sldId="473"/>
        </pc:sldMkLst>
        <pc:spChg chg="mod">
          <ac:chgData name="Debbie Smith" userId="38e430bf-ee35-4abc-a076-0fc7da3bc841" providerId="ADAL" clId="{7BF147C3-5A81-48C3-993F-D3F025817D0A}" dt="2025-10-17T11:55:04.510" v="250" actId="20577"/>
          <ac:spMkLst>
            <pc:docMk/>
            <pc:sldMk cId="265612672" sldId="473"/>
            <ac:spMk id="6" creationId="{3BAA6434-A46B-4EA0-BD25-1EB07FEC9791}"/>
          </ac:spMkLst>
        </pc:spChg>
        <pc:spChg chg="mod">
          <ac:chgData name="Debbie Smith" userId="38e430bf-ee35-4abc-a076-0fc7da3bc841" providerId="ADAL" clId="{7BF147C3-5A81-48C3-993F-D3F025817D0A}" dt="2025-10-17T12:16:38.885" v="545" actId="20577"/>
          <ac:spMkLst>
            <pc:docMk/>
            <pc:sldMk cId="265612672" sldId="473"/>
            <ac:spMk id="9" creationId="{1FFE0377-BD10-605B-7B19-5111FC50086C}"/>
          </ac:spMkLst>
        </pc:spChg>
      </pc:sldChg>
      <pc:sldChg chg="delSp modSp add mod">
        <pc:chgData name="Debbie Smith" userId="38e430bf-ee35-4abc-a076-0fc7da3bc841" providerId="ADAL" clId="{7BF147C3-5A81-48C3-993F-D3F025817D0A}" dt="2025-10-21T10:08:51.219" v="1912" actId="14100"/>
        <pc:sldMkLst>
          <pc:docMk/>
          <pc:sldMk cId="16142385" sldId="480"/>
        </pc:sldMkLst>
        <pc:spChg chg="mod">
          <ac:chgData name="Debbie Smith" userId="38e430bf-ee35-4abc-a076-0fc7da3bc841" providerId="ADAL" clId="{7BF147C3-5A81-48C3-993F-D3F025817D0A}" dt="2025-10-21T10:08:15.420" v="1906" actId="20577"/>
          <ac:spMkLst>
            <pc:docMk/>
            <pc:sldMk cId="16142385" sldId="480"/>
            <ac:spMk id="6" creationId="{5809EEEB-3889-4011-B099-09E3C7FAA61C}"/>
          </ac:spMkLst>
        </pc:spChg>
        <pc:picChg chg="mod">
          <ac:chgData name="Debbie Smith" userId="38e430bf-ee35-4abc-a076-0fc7da3bc841" providerId="ADAL" clId="{7BF147C3-5A81-48C3-993F-D3F025817D0A}" dt="2025-10-21T10:08:24.465" v="1908" actId="1076"/>
          <ac:picMkLst>
            <pc:docMk/>
            <pc:sldMk cId="16142385" sldId="480"/>
            <ac:picMk id="4" creationId="{100E3D77-76E8-9E62-0892-1631B52FC42D}"/>
          </ac:picMkLst>
        </pc:picChg>
        <pc:picChg chg="mod">
          <ac:chgData name="Debbie Smith" userId="38e430bf-ee35-4abc-a076-0fc7da3bc841" providerId="ADAL" clId="{7BF147C3-5A81-48C3-993F-D3F025817D0A}" dt="2025-10-21T10:08:51.219" v="1912" actId="14100"/>
          <ac:picMkLst>
            <pc:docMk/>
            <pc:sldMk cId="16142385" sldId="480"/>
            <ac:picMk id="7" creationId="{54608296-6184-277F-D8D3-1335693C0FFD}"/>
          </ac:picMkLst>
        </pc:picChg>
      </pc:sldChg>
      <pc:sldChg chg="delSp del mod">
        <pc:chgData name="Debbie Smith" userId="38e430bf-ee35-4abc-a076-0fc7da3bc841" providerId="ADAL" clId="{7BF147C3-5A81-48C3-993F-D3F025817D0A}" dt="2025-10-22T14:32:34.798" v="7549" actId="47"/>
        <pc:sldMkLst>
          <pc:docMk/>
          <pc:sldMk cId="2915065753" sldId="910"/>
        </pc:sldMkLst>
      </pc:sldChg>
      <pc:sldChg chg="addSp modSp del mod">
        <pc:chgData name="Debbie Smith" userId="38e430bf-ee35-4abc-a076-0fc7da3bc841" providerId="ADAL" clId="{7BF147C3-5A81-48C3-993F-D3F025817D0A}" dt="2025-10-22T14:32:34.242" v="7548" actId="47"/>
        <pc:sldMkLst>
          <pc:docMk/>
          <pc:sldMk cId="565355360" sldId="2462"/>
        </pc:sldMkLst>
      </pc:sldChg>
      <pc:sldChg chg="addSp modSp mod">
        <pc:chgData name="Debbie Smith" userId="38e430bf-ee35-4abc-a076-0fc7da3bc841" providerId="ADAL" clId="{7BF147C3-5A81-48C3-993F-D3F025817D0A}" dt="2025-10-21T15:31:08.774" v="7373" actId="1076"/>
        <pc:sldMkLst>
          <pc:docMk/>
          <pc:sldMk cId="1850030729" sldId="2677"/>
        </pc:sldMkLst>
        <pc:spChg chg="add mod">
          <ac:chgData name="Debbie Smith" userId="38e430bf-ee35-4abc-a076-0fc7da3bc841" providerId="ADAL" clId="{7BF147C3-5A81-48C3-993F-D3F025817D0A}" dt="2025-10-21T15:31:08.774" v="7373" actId="1076"/>
          <ac:spMkLst>
            <pc:docMk/>
            <pc:sldMk cId="1850030729" sldId="2677"/>
            <ac:spMk id="8" creationId="{3E3BF1E9-82EB-B0E2-BE99-CF4431E2FF27}"/>
          </ac:spMkLst>
        </pc:spChg>
      </pc:sldChg>
      <pc:sldChg chg="modSp del mod">
        <pc:chgData name="Debbie Smith" userId="38e430bf-ee35-4abc-a076-0fc7da3bc841" providerId="ADAL" clId="{7BF147C3-5A81-48C3-993F-D3F025817D0A}" dt="2025-10-21T10:50:08.898" v="2377" actId="47"/>
        <pc:sldMkLst>
          <pc:docMk/>
          <pc:sldMk cId="413856552" sldId="2684"/>
        </pc:sldMkLst>
      </pc:sldChg>
      <pc:sldChg chg="modSp add mod">
        <pc:chgData name="Debbie Smith" userId="38e430bf-ee35-4abc-a076-0fc7da3bc841" providerId="ADAL" clId="{7BF147C3-5A81-48C3-993F-D3F025817D0A}" dt="2025-10-21T08:52:24.788" v="1463" actId="20577"/>
        <pc:sldMkLst>
          <pc:docMk/>
          <pc:sldMk cId="36360394" sldId="2145707083"/>
        </pc:sldMkLst>
        <pc:spChg chg="mod">
          <ac:chgData name="Debbie Smith" userId="38e430bf-ee35-4abc-a076-0fc7da3bc841" providerId="ADAL" clId="{7BF147C3-5A81-48C3-993F-D3F025817D0A}" dt="2025-10-21T08:52:24.788" v="1463" actId="20577"/>
          <ac:spMkLst>
            <pc:docMk/>
            <pc:sldMk cId="36360394" sldId="2145707083"/>
            <ac:spMk id="10" creationId="{72FCE4D6-3AC4-DAAA-5DC5-94456CCA8C9B}"/>
          </ac:spMkLst>
        </pc:spChg>
        <pc:spChg chg="mod">
          <ac:chgData name="Debbie Smith" userId="38e430bf-ee35-4abc-a076-0fc7da3bc841" providerId="ADAL" clId="{7BF147C3-5A81-48C3-993F-D3F025817D0A}" dt="2025-10-17T11:05:57.661" v="55" actId="20577"/>
          <ac:spMkLst>
            <pc:docMk/>
            <pc:sldMk cId="36360394" sldId="2145707083"/>
            <ac:spMk id="21" creationId="{6BF68388-0775-6FA3-3A39-3B7BDCD61AB8}"/>
          </ac:spMkLst>
        </pc:spChg>
      </pc:sldChg>
      <pc:sldChg chg="addSp delSp modSp add mod setBg">
        <pc:chgData name="Debbie Smith" userId="38e430bf-ee35-4abc-a076-0fc7da3bc841" providerId="ADAL" clId="{7BF147C3-5A81-48C3-993F-D3F025817D0A}" dt="2025-10-17T11:53:20.824" v="230" actId="478"/>
        <pc:sldMkLst>
          <pc:docMk/>
          <pc:sldMk cId="2621449327" sldId="2145707094"/>
        </pc:sldMkLst>
        <pc:spChg chg="mod">
          <ac:chgData name="Debbie Smith" userId="38e430bf-ee35-4abc-a076-0fc7da3bc841" providerId="ADAL" clId="{7BF147C3-5A81-48C3-993F-D3F025817D0A}" dt="2025-10-17T11:41:10.309" v="213" actId="1076"/>
          <ac:spMkLst>
            <pc:docMk/>
            <pc:sldMk cId="2621449327" sldId="2145707094"/>
            <ac:spMk id="2" creationId="{F53ADF42-245E-291C-03E1-D14FE7762A75}"/>
          </ac:spMkLst>
        </pc:spChg>
        <pc:spChg chg="mod">
          <ac:chgData name="Debbie Smith" userId="38e430bf-ee35-4abc-a076-0fc7da3bc841" providerId="ADAL" clId="{7BF147C3-5A81-48C3-993F-D3F025817D0A}" dt="2025-10-17T11:52:46.687" v="223" actId="1076"/>
          <ac:spMkLst>
            <pc:docMk/>
            <pc:sldMk cId="2621449327" sldId="2145707094"/>
            <ac:spMk id="7" creationId="{1FE45530-F509-54E5-173F-D594B26FF9C4}"/>
          </ac:spMkLst>
        </pc:spChg>
        <pc:spChg chg="mod">
          <ac:chgData name="Debbie Smith" userId="38e430bf-ee35-4abc-a076-0fc7da3bc841" providerId="ADAL" clId="{7BF147C3-5A81-48C3-993F-D3F025817D0A}" dt="2025-10-17T11:53:01.821" v="228" actId="1076"/>
          <ac:spMkLst>
            <pc:docMk/>
            <pc:sldMk cId="2621449327" sldId="2145707094"/>
            <ac:spMk id="16" creationId="{C6BD3704-0ECC-3E60-8C3C-85F220978853}"/>
          </ac:spMkLst>
        </pc:spChg>
        <pc:spChg chg="mod">
          <ac:chgData name="Debbie Smith" userId="38e430bf-ee35-4abc-a076-0fc7da3bc841" providerId="ADAL" clId="{7BF147C3-5A81-48C3-993F-D3F025817D0A}" dt="2025-10-17T11:52:59.642" v="227" actId="1076"/>
          <ac:spMkLst>
            <pc:docMk/>
            <pc:sldMk cId="2621449327" sldId="2145707094"/>
            <ac:spMk id="17" creationId="{40680AC2-50E7-4E30-8128-66AB3D437F02}"/>
          </ac:spMkLst>
        </pc:spChg>
        <pc:spChg chg="mod">
          <ac:chgData name="Debbie Smith" userId="38e430bf-ee35-4abc-a076-0fc7da3bc841" providerId="ADAL" clId="{7BF147C3-5A81-48C3-993F-D3F025817D0A}" dt="2025-10-17T11:52:51.177" v="224" actId="1076"/>
          <ac:spMkLst>
            <pc:docMk/>
            <pc:sldMk cId="2621449327" sldId="2145707094"/>
            <ac:spMk id="19" creationId="{0F0432B7-0D04-9E85-84FB-8A7645B947EB}"/>
          </ac:spMkLst>
        </pc:spChg>
        <pc:spChg chg="mod">
          <ac:chgData name="Debbie Smith" userId="38e430bf-ee35-4abc-a076-0fc7da3bc841" providerId="ADAL" clId="{7BF147C3-5A81-48C3-993F-D3F025817D0A}" dt="2025-10-17T11:52:54.951" v="225" actId="1076"/>
          <ac:spMkLst>
            <pc:docMk/>
            <pc:sldMk cId="2621449327" sldId="2145707094"/>
            <ac:spMk id="20" creationId="{C3EED0A2-4C46-0C51-3F70-DE215458094B}"/>
          </ac:spMkLst>
        </pc:spChg>
        <pc:spChg chg="mod">
          <ac:chgData name="Debbie Smith" userId="38e430bf-ee35-4abc-a076-0fc7da3bc841" providerId="ADAL" clId="{7BF147C3-5A81-48C3-993F-D3F025817D0A}" dt="2025-10-17T11:52:42.327" v="222" actId="1076"/>
          <ac:spMkLst>
            <pc:docMk/>
            <pc:sldMk cId="2621449327" sldId="2145707094"/>
            <ac:spMk id="28" creationId="{7ACA308E-44BB-BB82-EBA1-3EC28DE63600}"/>
          </ac:spMkLst>
        </pc:spChg>
        <pc:picChg chg="add mod">
          <ac:chgData name="Debbie Smith" userId="38e430bf-ee35-4abc-a076-0fc7da3bc841" providerId="ADAL" clId="{7BF147C3-5A81-48C3-993F-D3F025817D0A}" dt="2025-10-17T11:53:09.604" v="229" actId="1076"/>
          <ac:picMkLst>
            <pc:docMk/>
            <pc:sldMk cId="2621449327" sldId="2145707094"/>
            <ac:picMk id="10" creationId="{4822FECA-40F0-6A67-305A-749254039991}"/>
          </ac:picMkLst>
        </pc:picChg>
        <pc:cxnChg chg="mod">
          <ac:chgData name="Debbie Smith" userId="38e430bf-ee35-4abc-a076-0fc7da3bc841" providerId="ADAL" clId="{7BF147C3-5A81-48C3-993F-D3F025817D0A}" dt="2025-10-17T11:52:57.483" v="226" actId="1076"/>
          <ac:cxnSpMkLst>
            <pc:docMk/>
            <pc:sldMk cId="2621449327" sldId="2145707094"/>
            <ac:cxnSpMk id="25" creationId="{F4534C56-C799-A74C-4DF1-F43980F364C2}"/>
          </ac:cxnSpMkLst>
        </pc:cxnChg>
      </pc:sldChg>
      <pc:sldChg chg="modSp add mod">
        <pc:chgData name="Debbie Smith" userId="38e430bf-ee35-4abc-a076-0fc7da3bc841" providerId="ADAL" clId="{7BF147C3-5A81-48C3-993F-D3F025817D0A}" dt="2025-10-17T12:22:19.091" v="576" actId="20577"/>
        <pc:sldMkLst>
          <pc:docMk/>
          <pc:sldMk cId="19042715" sldId="2145707095"/>
        </pc:sldMkLst>
        <pc:spChg chg="mod">
          <ac:chgData name="Debbie Smith" userId="38e430bf-ee35-4abc-a076-0fc7da3bc841" providerId="ADAL" clId="{7BF147C3-5A81-48C3-993F-D3F025817D0A}" dt="2025-10-17T12:22:19.091" v="576" actId="20577"/>
          <ac:spMkLst>
            <pc:docMk/>
            <pc:sldMk cId="19042715" sldId="2145707095"/>
            <ac:spMk id="2" creationId="{1B414941-1CF6-97B6-2A63-B8B7C8B8ACFF}"/>
          </ac:spMkLst>
        </pc:spChg>
      </pc:sldChg>
      <pc:sldChg chg="delSp modSp add mod">
        <pc:chgData name="Debbie Smith" userId="38e430bf-ee35-4abc-a076-0fc7da3bc841" providerId="ADAL" clId="{7BF147C3-5A81-48C3-993F-D3F025817D0A}" dt="2025-10-22T11:13:58.700" v="7489" actId="20577"/>
        <pc:sldMkLst>
          <pc:docMk/>
          <pc:sldMk cId="1694779726" sldId="2145707096"/>
        </pc:sldMkLst>
        <pc:spChg chg="mod">
          <ac:chgData name="Debbie Smith" userId="38e430bf-ee35-4abc-a076-0fc7da3bc841" providerId="ADAL" clId="{7BF147C3-5A81-48C3-993F-D3F025817D0A}" dt="2025-10-22T11:13:58.700" v="7489" actId="20577"/>
          <ac:spMkLst>
            <pc:docMk/>
            <pc:sldMk cId="1694779726" sldId="2145707096"/>
            <ac:spMk id="7" creationId="{D3CCEA9D-DF26-4C83-4891-62BF38C5719B}"/>
          </ac:spMkLst>
        </pc:spChg>
        <pc:spChg chg="mod">
          <ac:chgData name="Debbie Smith" userId="38e430bf-ee35-4abc-a076-0fc7da3bc841" providerId="ADAL" clId="{7BF147C3-5A81-48C3-993F-D3F025817D0A}" dt="2025-10-21T15:29:42.172" v="7358" actId="14100"/>
          <ac:spMkLst>
            <pc:docMk/>
            <pc:sldMk cId="1694779726" sldId="2145707096"/>
            <ac:spMk id="19" creationId="{2F22AF10-145B-533E-F3C1-B4F727491F4B}"/>
          </ac:spMkLst>
        </pc:spChg>
        <pc:spChg chg="mod">
          <ac:chgData name="Debbie Smith" userId="38e430bf-ee35-4abc-a076-0fc7da3bc841" providerId="ADAL" clId="{7BF147C3-5A81-48C3-993F-D3F025817D0A}" dt="2025-10-21T10:27:00.683" v="2154" actId="313"/>
          <ac:spMkLst>
            <pc:docMk/>
            <pc:sldMk cId="1694779726" sldId="2145707096"/>
            <ac:spMk id="20" creationId="{632E9EB0-9926-06FD-5F0D-0D9A01FFE8F5}"/>
          </ac:spMkLst>
        </pc:spChg>
        <pc:spChg chg="mod">
          <ac:chgData name="Debbie Smith" userId="38e430bf-ee35-4abc-a076-0fc7da3bc841" providerId="ADAL" clId="{7BF147C3-5A81-48C3-993F-D3F025817D0A}" dt="2025-10-21T15:29:00.040" v="7353" actId="692"/>
          <ac:spMkLst>
            <pc:docMk/>
            <pc:sldMk cId="1694779726" sldId="2145707096"/>
            <ac:spMk id="22" creationId="{57736A09-BD1B-FEC3-2B93-D841510038B5}"/>
          </ac:spMkLst>
        </pc:spChg>
        <pc:spChg chg="mod">
          <ac:chgData name="Debbie Smith" userId="38e430bf-ee35-4abc-a076-0fc7da3bc841" providerId="ADAL" clId="{7BF147C3-5A81-48C3-993F-D3F025817D0A}" dt="2025-10-21T15:29:04.923" v="7355" actId="692"/>
          <ac:spMkLst>
            <pc:docMk/>
            <pc:sldMk cId="1694779726" sldId="2145707096"/>
            <ac:spMk id="35" creationId="{66FF5688-D10A-8C8F-47E8-3F5CC697ADC5}"/>
          </ac:spMkLst>
        </pc:spChg>
      </pc:sldChg>
      <pc:sldChg chg="add del">
        <pc:chgData name="Debbie Smith" userId="38e430bf-ee35-4abc-a076-0fc7da3bc841" providerId="ADAL" clId="{7BF147C3-5A81-48C3-993F-D3F025817D0A}" dt="2025-10-17T13:08:15.716" v="843" actId="2696"/>
        <pc:sldMkLst>
          <pc:docMk/>
          <pc:sldMk cId="675852183" sldId="2145707099"/>
        </pc:sldMkLst>
      </pc:sldChg>
      <pc:sldChg chg="add">
        <pc:chgData name="Debbie Smith" userId="38e430bf-ee35-4abc-a076-0fc7da3bc841" providerId="ADAL" clId="{7BF147C3-5A81-48C3-993F-D3F025817D0A}" dt="2025-10-17T13:08:46.246" v="844"/>
        <pc:sldMkLst>
          <pc:docMk/>
          <pc:sldMk cId="2474594513" sldId="2145707099"/>
        </pc:sldMkLst>
      </pc:sldChg>
      <pc:sldChg chg="delSp modSp add mod">
        <pc:chgData name="Debbie Smith" userId="38e430bf-ee35-4abc-a076-0fc7da3bc841" providerId="ADAL" clId="{7BF147C3-5A81-48C3-993F-D3F025817D0A}" dt="2025-10-17T12:22:52.339" v="578" actId="478"/>
        <pc:sldMkLst>
          <pc:docMk/>
          <pc:sldMk cId="4182303390" sldId="2145707101"/>
        </pc:sldMkLst>
        <pc:spChg chg="mod">
          <ac:chgData name="Debbie Smith" userId="38e430bf-ee35-4abc-a076-0fc7da3bc841" providerId="ADAL" clId="{7BF147C3-5A81-48C3-993F-D3F025817D0A}" dt="2025-10-17T11:39:16.529" v="63" actId="1076"/>
          <ac:spMkLst>
            <pc:docMk/>
            <pc:sldMk cId="4182303390" sldId="2145707101"/>
            <ac:spMk id="6" creationId="{3BAA6434-A46B-4EA0-BD25-1EB07FEC9791}"/>
          </ac:spMkLst>
        </pc:spChg>
      </pc:sldChg>
      <pc:sldChg chg="delSp modSp add del mod">
        <pc:chgData name="Debbie Smith" userId="38e430bf-ee35-4abc-a076-0fc7da3bc841" providerId="ADAL" clId="{7BF147C3-5A81-48C3-993F-D3F025817D0A}" dt="2025-10-17T12:07:50.410" v="330" actId="47"/>
        <pc:sldMkLst>
          <pc:docMk/>
          <pc:sldMk cId="309242811" sldId="2145707120"/>
        </pc:sldMkLst>
      </pc:sldChg>
      <pc:sldChg chg="add setBg">
        <pc:chgData name="Debbie Smith" userId="38e430bf-ee35-4abc-a076-0fc7da3bc841" providerId="ADAL" clId="{7BF147C3-5A81-48C3-993F-D3F025817D0A}" dt="2025-10-17T13:10:04.951" v="875"/>
        <pc:sldMkLst>
          <pc:docMk/>
          <pc:sldMk cId="1688255979" sldId="2145707121"/>
        </pc:sldMkLst>
      </pc:sldChg>
      <pc:sldChg chg="add del">
        <pc:chgData name="Debbie Smith" userId="38e430bf-ee35-4abc-a076-0fc7da3bc841" providerId="ADAL" clId="{7BF147C3-5A81-48C3-993F-D3F025817D0A}" dt="2025-10-17T13:08:15.716" v="843" actId="2696"/>
        <pc:sldMkLst>
          <pc:docMk/>
          <pc:sldMk cId="2874226025" sldId="2145707121"/>
        </pc:sldMkLst>
      </pc:sldChg>
      <pc:sldChg chg="add del">
        <pc:chgData name="Debbie Smith" userId="38e430bf-ee35-4abc-a076-0fc7da3bc841" providerId="ADAL" clId="{7BF147C3-5A81-48C3-993F-D3F025817D0A}" dt="2025-10-17T13:08:15.716" v="843" actId="2696"/>
        <pc:sldMkLst>
          <pc:docMk/>
          <pc:sldMk cId="926880907" sldId="2145707122"/>
        </pc:sldMkLst>
      </pc:sldChg>
      <pc:sldChg chg="delSp add mod">
        <pc:chgData name="Debbie Smith" userId="38e430bf-ee35-4abc-a076-0fc7da3bc841" providerId="ADAL" clId="{7BF147C3-5A81-48C3-993F-D3F025817D0A}" dt="2025-11-04T15:37:44.848" v="7560" actId="478"/>
        <pc:sldMkLst>
          <pc:docMk/>
          <pc:sldMk cId="1458599663" sldId="2145707122"/>
        </pc:sldMkLst>
        <pc:spChg chg="del">
          <ac:chgData name="Debbie Smith" userId="38e430bf-ee35-4abc-a076-0fc7da3bc841" providerId="ADAL" clId="{7BF147C3-5A81-48C3-993F-D3F025817D0A}" dt="2025-11-04T15:37:44.848" v="7560" actId="478"/>
          <ac:spMkLst>
            <pc:docMk/>
            <pc:sldMk cId="1458599663" sldId="2145707122"/>
            <ac:spMk id="2" creationId="{6F110384-2046-D3C4-28AD-AC9F4BC3D6F2}"/>
          </ac:spMkLst>
        </pc:spChg>
      </pc:sldChg>
      <pc:sldChg chg="ord">
        <pc:chgData name="Debbie Smith" userId="38e430bf-ee35-4abc-a076-0fc7da3bc841" providerId="ADAL" clId="{7BF147C3-5A81-48C3-993F-D3F025817D0A}" dt="2025-10-21T10:47:41.262" v="2372"/>
        <pc:sldMkLst>
          <pc:docMk/>
          <pc:sldMk cId="205834234" sldId="2147477202"/>
        </pc:sldMkLst>
      </pc:sldChg>
      <pc:sldChg chg="del">
        <pc:chgData name="Debbie Smith" userId="38e430bf-ee35-4abc-a076-0fc7da3bc841" providerId="ADAL" clId="{7BF147C3-5A81-48C3-993F-D3F025817D0A}" dt="2025-10-22T14:32:40.323" v="7557" actId="47"/>
        <pc:sldMkLst>
          <pc:docMk/>
          <pc:sldMk cId="1321224040" sldId="2147477305"/>
        </pc:sldMkLst>
      </pc:sldChg>
      <pc:sldChg chg="del">
        <pc:chgData name="Debbie Smith" userId="38e430bf-ee35-4abc-a076-0fc7da3bc841" providerId="ADAL" clId="{7BF147C3-5A81-48C3-993F-D3F025817D0A}" dt="2025-10-22T14:32:35.934" v="7551" actId="47"/>
        <pc:sldMkLst>
          <pc:docMk/>
          <pc:sldMk cId="2774997997" sldId="2147480819"/>
        </pc:sldMkLst>
      </pc:sldChg>
      <pc:sldChg chg="addSp delSp modSp del mod ord">
        <pc:chgData name="Debbie Smith" userId="38e430bf-ee35-4abc-a076-0fc7da3bc841" providerId="ADAL" clId="{7BF147C3-5A81-48C3-993F-D3F025817D0A}" dt="2025-10-21T09:46:12.121" v="1545" actId="47"/>
        <pc:sldMkLst>
          <pc:docMk/>
          <pc:sldMk cId="3884942011" sldId="2147480843"/>
        </pc:sldMkLst>
      </pc:sldChg>
      <pc:sldChg chg="del">
        <pc:chgData name="Debbie Smith" userId="38e430bf-ee35-4abc-a076-0fc7da3bc841" providerId="ADAL" clId="{7BF147C3-5A81-48C3-993F-D3F025817D0A}" dt="2025-10-22T14:32:39.497" v="7556" actId="47"/>
        <pc:sldMkLst>
          <pc:docMk/>
          <pc:sldMk cId="1652499319" sldId="2147480869"/>
        </pc:sldMkLst>
      </pc:sldChg>
      <pc:sldChg chg="ord">
        <pc:chgData name="Debbie Smith" userId="38e430bf-ee35-4abc-a076-0fc7da3bc841" providerId="ADAL" clId="{7BF147C3-5A81-48C3-993F-D3F025817D0A}" dt="2025-10-21T10:07:23.935" v="1852"/>
        <pc:sldMkLst>
          <pc:docMk/>
          <pc:sldMk cId="3890517664" sldId="2147480876"/>
        </pc:sldMkLst>
      </pc:sldChg>
      <pc:sldChg chg="addSp modSp mod">
        <pc:chgData name="Debbie Smith" userId="38e430bf-ee35-4abc-a076-0fc7da3bc841" providerId="ADAL" clId="{7BF147C3-5A81-48C3-993F-D3F025817D0A}" dt="2025-10-21T10:48:47.023" v="2376" actId="14100"/>
        <pc:sldMkLst>
          <pc:docMk/>
          <pc:sldMk cId="1140976098" sldId="2147480877"/>
        </pc:sldMkLst>
        <pc:spChg chg="mod">
          <ac:chgData name="Debbie Smith" userId="38e430bf-ee35-4abc-a076-0fc7da3bc841" providerId="ADAL" clId="{7BF147C3-5A81-48C3-993F-D3F025817D0A}" dt="2025-10-21T10:48:42.636" v="2375" actId="1076"/>
          <ac:spMkLst>
            <pc:docMk/>
            <pc:sldMk cId="1140976098" sldId="2147480877"/>
            <ac:spMk id="4" creationId="{AE1C6C18-7BD9-ACD8-EC46-117B43E16062}"/>
          </ac:spMkLst>
        </pc:spChg>
        <pc:spChg chg="mod">
          <ac:chgData name="Debbie Smith" userId="38e430bf-ee35-4abc-a076-0fc7da3bc841" providerId="ADAL" clId="{7BF147C3-5A81-48C3-993F-D3F025817D0A}" dt="2025-10-21T10:48:29.829" v="2374" actId="1076"/>
          <ac:spMkLst>
            <pc:docMk/>
            <pc:sldMk cId="1140976098" sldId="2147480877"/>
            <ac:spMk id="10" creationId="{0E69F110-7A0B-6BAA-0FE5-4B4C6C2D04A6}"/>
          </ac:spMkLst>
        </pc:spChg>
        <pc:spChg chg="mod">
          <ac:chgData name="Debbie Smith" userId="38e430bf-ee35-4abc-a076-0fc7da3bc841" providerId="ADAL" clId="{7BF147C3-5A81-48C3-993F-D3F025817D0A}" dt="2025-10-21T10:48:07.239" v="2373" actId="1076"/>
          <ac:spMkLst>
            <pc:docMk/>
            <pc:sldMk cId="1140976098" sldId="2147480877"/>
            <ac:spMk id="11" creationId="{321D9AEB-5526-2F10-696D-6F0FB7F1FAB9}"/>
          </ac:spMkLst>
        </pc:spChg>
        <pc:picChg chg="add mod">
          <ac:chgData name="Debbie Smith" userId="38e430bf-ee35-4abc-a076-0fc7da3bc841" providerId="ADAL" clId="{7BF147C3-5A81-48C3-993F-D3F025817D0A}" dt="2025-10-21T10:48:47.023" v="2376" actId="14100"/>
          <ac:picMkLst>
            <pc:docMk/>
            <pc:sldMk cId="1140976098" sldId="2147480877"/>
            <ac:picMk id="6" creationId="{4D31AABB-0EDD-F828-37F1-9D53D582BD2D}"/>
          </ac:picMkLst>
        </pc:picChg>
      </pc:sldChg>
      <pc:sldChg chg="del">
        <pc:chgData name="Debbie Smith" userId="38e430bf-ee35-4abc-a076-0fc7da3bc841" providerId="ADAL" clId="{7BF147C3-5A81-48C3-993F-D3F025817D0A}" dt="2025-10-17T13:14:30.403" v="960" actId="47"/>
        <pc:sldMkLst>
          <pc:docMk/>
          <pc:sldMk cId="4264613273" sldId="2147480880"/>
        </pc:sldMkLst>
      </pc:sldChg>
      <pc:sldChg chg="addSp delSp modSp del mod">
        <pc:chgData name="Debbie Smith" userId="38e430bf-ee35-4abc-a076-0fc7da3bc841" providerId="ADAL" clId="{7BF147C3-5A81-48C3-993F-D3F025817D0A}" dt="2025-10-21T10:47:28.616" v="2370" actId="47"/>
        <pc:sldMkLst>
          <pc:docMk/>
          <pc:sldMk cId="758672463" sldId="2147480881"/>
        </pc:sldMkLst>
      </pc:sldChg>
      <pc:sldChg chg="addSp delSp modSp mod">
        <pc:chgData name="Debbie Smith" userId="38e430bf-ee35-4abc-a076-0fc7da3bc841" providerId="ADAL" clId="{7BF147C3-5A81-48C3-993F-D3F025817D0A}" dt="2025-10-21T10:52:56.757" v="2454" actId="20577"/>
        <pc:sldMkLst>
          <pc:docMk/>
          <pc:sldMk cId="2405971430" sldId="2147480882"/>
        </pc:sldMkLst>
        <pc:spChg chg="mod">
          <ac:chgData name="Debbie Smith" userId="38e430bf-ee35-4abc-a076-0fc7da3bc841" providerId="ADAL" clId="{7BF147C3-5A81-48C3-993F-D3F025817D0A}" dt="2025-10-21T10:52:56.757" v="2454" actId="20577"/>
          <ac:spMkLst>
            <pc:docMk/>
            <pc:sldMk cId="2405971430" sldId="2147480882"/>
            <ac:spMk id="3" creationId="{69773CEC-8283-7177-2C5D-F8C5E5E63D45}"/>
          </ac:spMkLst>
        </pc:spChg>
        <pc:spChg chg="mod">
          <ac:chgData name="Debbie Smith" userId="38e430bf-ee35-4abc-a076-0fc7da3bc841" providerId="ADAL" clId="{7BF147C3-5A81-48C3-993F-D3F025817D0A}" dt="2025-10-17T13:17:55.500" v="968" actId="1076"/>
          <ac:spMkLst>
            <pc:docMk/>
            <pc:sldMk cId="2405971430" sldId="2147480882"/>
            <ac:spMk id="5" creationId="{BCC47561-0AB6-6725-ABD5-C5558E1AFD23}"/>
          </ac:spMkLst>
        </pc:spChg>
        <pc:grpChg chg="mod">
          <ac:chgData name="Debbie Smith" userId="38e430bf-ee35-4abc-a076-0fc7da3bc841" providerId="ADAL" clId="{7BF147C3-5A81-48C3-993F-D3F025817D0A}" dt="2025-10-17T13:15:31.138" v="961" actId="1076"/>
          <ac:grpSpMkLst>
            <pc:docMk/>
            <pc:sldMk cId="2405971430" sldId="2147480882"/>
            <ac:grpSpMk id="17" creationId="{6BF673DB-4BFF-C5F6-510C-F11FCE09D011}"/>
          </ac:grpSpMkLst>
        </pc:grpChg>
        <pc:graphicFrameChg chg="modGraphic">
          <ac:chgData name="Debbie Smith" userId="38e430bf-ee35-4abc-a076-0fc7da3bc841" providerId="ADAL" clId="{7BF147C3-5A81-48C3-993F-D3F025817D0A}" dt="2025-10-17T13:18:42.812" v="1000" actId="20577"/>
          <ac:graphicFrameMkLst>
            <pc:docMk/>
            <pc:sldMk cId="2405971430" sldId="2147480882"/>
            <ac:graphicFrameMk id="18" creationId="{B942E947-9141-FB9A-D25D-1AC923D8B085}"/>
          </ac:graphicFrameMkLst>
        </pc:graphicFrameChg>
        <pc:picChg chg="add mod">
          <ac:chgData name="Debbie Smith" userId="38e430bf-ee35-4abc-a076-0fc7da3bc841" providerId="ADAL" clId="{7BF147C3-5A81-48C3-993F-D3F025817D0A}" dt="2025-10-17T13:17:33.890" v="967" actId="1076"/>
          <ac:picMkLst>
            <pc:docMk/>
            <pc:sldMk cId="2405971430" sldId="2147480882"/>
            <ac:picMk id="10" creationId="{5C7AB39C-F03E-A6B1-E74B-96B66B86B148}"/>
          </ac:picMkLst>
        </pc:picChg>
      </pc:sldChg>
      <pc:sldChg chg="addSp delSp modSp mod">
        <pc:chgData name="Debbie Smith" userId="38e430bf-ee35-4abc-a076-0fc7da3bc841" providerId="ADAL" clId="{7BF147C3-5A81-48C3-993F-D3F025817D0A}" dt="2025-10-22T11:12:27.413" v="7465" actId="20577"/>
        <pc:sldMkLst>
          <pc:docMk/>
          <pc:sldMk cId="1535736398" sldId="2147480886"/>
        </pc:sldMkLst>
        <pc:spChg chg="add mod">
          <ac:chgData name="Debbie Smith" userId="38e430bf-ee35-4abc-a076-0fc7da3bc841" providerId="ADAL" clId="{7BF147C3-5A81-48C3-993F-D3F025817D0A}" dt="2025-10-22T11:12:27.413" v="7465" actId="20577"/>
          <ac:spMkLst>
            <pc:docMk/>
            <pc:sldMk cId="1535736398" sldId="2147480886"/>
            <ac:spMk id="4" creationId="{1E2E7965-71B2-647C-6ACC-6301F49232DE}"/>
          </ac:spMkLst>
        </pc:spChg>
        <pc:spChg chg="mod">
          <ac:chgData name="Debbie Smith" userId="38e430bf-ee35-4abc-a076-0fc7da3bc841" providerId="ADAL" clId="{7BF147C3-5A81-48C3-993F-D3F025817D0A}" dt="2025-10-22T11:10:15.177" v="7448" actId="20577"/>
          <ac:spMkLst>
            <pc:docMk/>
            <pc:sldMk cId="1535736398" sldId="2147480886"/>
            <ac:spMk id="9" creationId="{9BFB8625-0E1B-8670-3F00-D4566E0530D8}"/>
          </ac:spMkLst>
        </pc:spChg>
      </pc:sldChg>
      <pc:sldChg chg="del">
        <pc:chgData name="Debbie Smith" userId="38e430bf-ee35-4abc-a076-0fc7da3bc841" providerId="ADAL" clId="{7BF147C3-5A81-48C3-993F-D3F025817D0A}" dt="2025-10-17T11:02:56.388" v="53" actId="47"/>
        <pc:sldMkLst>
          <pc:docMk/>
          <pc:sldMk cId="1702584417" sldId="2147480888"/>
        </pc:sldMkLst>
      </pc:sldChg>
      <pc:sldChg chg="delSp modSp mod">
        <pc:chgData name="Debbie Smith" userId="38e430bf-ee35-4abc-a076-0fc7da3bc841" providerId="ADAL" clId="{7BF147C3-5A81-48C3-993F-D3F025817D0A}" dt="2025-10-21T10:46:47.905" v="2369" actId="1076"/>
        <pc:sldMkLst>
          <pc:docMk/>
          <pc:sldMk cId="850680968" sldId="2147480889"/>
        </pc:sldMkLst>
        <pc:spChg chg="mod">
          <ac:chgData name="Debbie Smith" userId="38e430bf-ee35-4abc-a076-0fc7da3bc841" providerId="ADAL" clId="{7BF147C3-5A81-48C3-993F-D3F025817D0A}" dt="2025-10-21T10:46:29.270" v="2367" actId="1076"/>
          <ac:spMkLst>
            <pc:docMk/>
            <pc:sldMk cId="850680968" sldId="2147480889"/>
            <ac:spMk id="6" creationId="{A77212C0-EB94-5DD6-4241-B1F21CF679A1}"/>
          </ac:spMkLst>
        </pc:spChg>
        <pc:picChg chg="mod">
          <ac:chgData name="Debbie Smith" userId="38e430bf-ee35-4abc-a076-0fc7da3bc841" providerId="ADAL" clId="{7BF147C3-5A81-48C3-993F-D3F025817D0A}" dt="2025-10-21T10:46:47.905" v="2369" actId="1076"/>
          <ac:picMkLst>
            <pc:docMk/>
            <pc:sldMk cId="850680968" sldId="2147480889"/>
            <ac:picMk id="12" creationId="{F7A38040-063A-66AD-5DA3-7F2277AF81ED}"/>
          </ac:picMkLst>
        </pc:picChg>
        <pc:picChg chg="mod">
          <ac:chgData name="Debbie Smith" userId="38e430bf-ee35-4abc-a076-0fc7da3bc841" providerId="ADAL" clId="{7BF147C3-5A81-48C3-993F-D3F025817D0A}" dt="2025-10-21T10:46:40.258" v="2368" actId="1076"/>
          <ac:picMkLst>
            <pc:docMk/>
            <pc:sldMk cId="850680968" sldId="2147480889"/>
            <ac:picMk id="15" creationId="{3B0311AB-FC5E-B97A-3088-49E10B8A8A45}"/>
          </ac:picMkLst>
        </pc:picChg>
        <pc:picChg chg="mod">
          <ac:chgData name="Debbie Smith" userId="38e430bf-ee35-4abc-a076-0fc7da3bc841" providerId="ADAL" clId="{7BF147C3-5A81-48C3-993F-D3F025817D0A}" dt="2025-10-21T10:46:25.701" v="2366" actId="1076"/>
          <ac:picMkLst>
            <pc:docMk/>
            <pc:sldMk cId="850680968" sldId="2147480889"/>
            <ac:picMk id="17" creationId="{60B6EDE2-CF54-AD19-C265-740D5198C9E5}"/>
          </ac:picMkLst>
        </pc:picChg>
      </pc:sldChg>
      <pc:sldChg chg="del modNotesTx">
        <pc:chgData name="Debbie Smith" userId="38e430bf-ee35-4abc-a076-0fc7da3bc841" providerId="ADAL" clId="{7BF147C3-5A81-48C3-993F-D3F025817D0A}" dt="2025-10-22T14:32:36.668" v="7552" actId="47"/>
        <pc:sldMkLst>
          <pc:docMk/>
          <pc:sldMk cId="696668297" sldId="2147480890"/>
        </pc:sldMkLst>
      </pc:sldChg>
      <pc:sldChg chg="del modNotesTx">
        <pc:chgData name="Debbie Smith" userId="38e430bf-ee35-4abc-a076-0fc7da3bc841" providerId="ADAL" clId="{7BF147C3-5A81-48C3-993F-D3F025817D0A}" dt="2025-10-22T14:32:37.719" v="7553" actId="47"/>
        <pc:sldMkLst>
          <pc:docMk/>
          <pc:sldMk cId="384110796" sldId="2147480891"/>
        </pc:sldMkLst>
      </pc:sldChg>
      <pc:sldChg chg="modSp del mod">
        <pc:chgData name="Debbie Smith" userId="38e430bf-ee35-4abc-a076-0fc7da3bc841" providerId="ADAL" clId="{7BF147C3-5A81-48C3-993F-D3F025817D0A}" dt="2025-10-22T14:32:38.898" v="7555" actId="47"/>
        <pc:sldMkLst>
          <pc:docMk/>
          <pc:sldMk cId="3575847974" sldId="2147480892"/>
        </pc:sldMkLst>
      </pc:sldChg>
      <pc:sldChg chg="del">
        <pc:chgData name="Debbie Smith" userId="38e430bf-ee35-4abc-a076-0fc7da3bc841" providerId="ADAL" clId="{7BF147C3-5A81-48C3-993F-D3F025817D0A}" dt="2025-10-22T14:32:35.390" v="7550" actId="47"/>
        <pc:sldMkLst>
          <pc:docMk/>
          <pc:sldMk cId="3249806206" sldId="2147480893"/>
        </pc:sldMkLst>
      </pc:sldChg>
      <pc:sldChg chg="addSp delSp modSp add mod modClrScheme chgLayout">
        <pc:chgData name="Debbie Smith" userId="38e430bf-ee35-4abc-a076-0fc7da3bc841" providerId="ADAL" clId="{7BF147C3-5A81-48C3-993F-D3F025817D0A}" dt="2025-10-21T10:42:21.406" v="2334" actId="20577"/>
        <pc:sldMkLst>
          <pc:docMk/>
          <pc:sldMk cId="2183712011" sldId="2147480895"/>
        </pc:sldMkLst>
        <pc:spChg chg="mod ord">
          <ac:chgData name="Debbie Smith" userId="38e430bf-ee35-4abc-a076-0fc7da3bc841" providerId="ADAL" clId="{7BF147C3-5A81-48C3-993F-D3F025817D0A}" dt="2025-10-21T10:42:21.406" v="2334" actId="20577"/>
          <ac:spMkLst>
            <pc:docMk/>
            <pc:sldMk cId="2183712011" sldId="2147480895"/>
            <ac:spMk id="2" creationId="{CA39CD7C-A290-710E-ED0B-21A4EF168988}"/>
          </ac:spMkLst>
        </pc:spChg>
        <pc:spChg chg="mod ord">
          <ac:chgData name="Debbie Smith" userId="38e430bf-ee35-4abc-a076-0fc7da3bc841" providerId="ADAL" clId="{7BF147C3-5A81-48C3-993F-D3F025817D0A}" dt="2025-10-17T12:08:00.868" v="331" actId="700"/>
          <ac:spMkLst>
            <pc:docMk/>
            <pc:sldMk cId="2183712011" sldId="2147480895"/>
            <ac:spMk id="3" creationId="{C2FD677B-B067-F4D6-F818-3015423347AE}"/>
          </ac:spMkLst>
        </pc:spChg>
        <pc:spChg chg="mod">
          <ac:chgData name="Debbie Smith" userId="38e430bf-ee35-4abc-a076-0fc7da3bc841" providerId="ADAL" clId="{7BF147C3-5A81-48C3-993F-D3F025817D0A}" dt="2025-10-21T10:41:19.133" v="2329" actId="1076"/>
          <ac:spMkLst>
            <pc:docMk/>
            <pc:sldMk cId="2183712011" sldId="2147480895"/>
            <ac:spMk id="9" creationId="{53F9F289-96BE-D454-1940-815913E7BB24}"/>
          </ac:spMkLst>
        </pc:spChg>
        <pc:spChg chg="mod">
          <ac:chgData name="Debbie Smith" userId="38e430bf-ee35-4abc-a076-0fc7da3bc841" providerId="ADAL" clId="{7BF147C3-5A81-48C3-993F-D3F025817D0A}" dt="2025-10-17T12:04:32.286" v="290" actId="1076"/>
          <ac:spMkLst>
            <pc:docMk/>
            <pc:sldMk cId="2183712011" sldId="2147480895"/>
            <ac:spMk id="10" creationId="{8360B856-3250-E38B-AF04-CD690DA7A099}"/>
          </ac:spMkLst>
        </pc:spChg>
        <pc:picChg chg="add mod ord">
          <ac:chgData name="Debbie Smith" userId="38e430bf-ee35-4abc-a076-0fc7da3bc841" providerId="ADAL" clId="{7BF147C3-5A81-48C3-993F-D3F025817D0A}" dt="2025-10-21T10:41:05.927" v="2328" actId="14100"/>
          <ac:picMkLst>
            <pc:docMk/>
            <pc:sldMk cId="2183712011" sldId="2147480895"/>
            <ac:picMk id="15" creationId="{1A6B6406-5593-1A96-8422-7C89A13920BE}"/>
          </ac:picMkLst>
        </pc:picChg>
        <pc:picChg chg="add mod ord">
          <ac:chgData name="Debbie Smith" userId="38e430bf-ee35-4abc-a076-0fc7da3bc841" providerId="ADAL" clId="{7BF147C3-5A81-48C3-993F-D3F025817D0A}" dt="2025-10-21T10:41:24.467" v="2330" actId="14100"/>
          <ac:picMkLst>
            <pc:docMk/>
            <pc:sldMk cId="2183712011" sldId="2147480895"/>
            <ac:picMk id="17" creationId="{E79FF6FD-A9E6-5FDA-65C9-5E2ECAE4E5C7}"/>
          </ac:picMkLst>
        </pc:picChg>
      </pc:sldChg>
      <pc:sldChg chg="addSp delSp modSp new mod modClrScheme chgLayout">
        <pc:chgData name="Debbie Smith" userId="38e430bf-ee35-4abc-a076-0fc7da3bc841" providerId="ADAL" clId="{7BF147C3-5A81-48C3-993F-D3F025817D0A}" dt="2025-10-22T14:24:37.797" v="7544" actId="20577"/>
        <pc:sldMkLst>
          <pc:docMk/>
          <pc:sldMk cId="991515660" sldId="2147480896"/>
        </pc:sldMkLst>
        <pc:spChg chg="mod ord">
          <ac:chgData name="Debbie Smith" userId="38e430bf-ee35-4abc-a076-0fc7da3bc841" providerId="ADAL" clId="{7BF147C3-5A81-48C3-993F-D3F025817D0A}" dt="2025-10-17T12:30:59.374" v="581" actId="700"/>
          <ac:spMkLst>
            <pc:docMk/>
            <pc:sldMk cId="991515660" sldId="2147480896"/>
            <ac:spMk id="5" creationId="{419BD3F9-D476-91F7-514D-93DAC679F1AD}"/>
          </ac:spMkLst>
        </pc:spChg>
        <pc:spChg chg="add mod ord">
          <ac:chgData name="Debbie Smith" userId="38e430bf-ee35-4abc-a076-0fc7da3bc841" providerId="ADAL" clId="{7BF147C3-5A81-48C3-993F-D3F025817D0A}" dt="2025-10-22T14:24:37.797" v="7544" actId="20577"/>
          <ac:spMkLst>
            <pc:docMk/>
            <pc:sldMk cId="991515660" sldId="2147480896"/>
            <ac:spMk id="8" creationId="{9A042E24-B024-ADA2-0666-FB6916FEB4D1}"/>
          </ac:spMkLst>
        </pc:spChg>
        <pc:picChg chg="add mod ord">
          <ac:chgData name="Debbie Smith" userId="38e430bf-ee35-4abc-a076-0fc7da3bc841" providerId="ADAL" clId="{7BF147C3-5A81-48C3-993F-D3F025817D0A}" dt="2025-10-17T12:32:42.916" v="589"/>
          <ac:picMkLst>
            <pc:docMk/>
            <pc:sldMk cId="991515660" sldId="2147480896"/>
            <ac:picMk id="16" creationId="{CC5AD5A7-110A-C72D-D19D-38501704190A}"/>
          </ac:picMkLst>
        </pc:picChg>
      </pc:sldChg>
      <pc:sldChg chg="addSp delSp modSp new mod modClrScheme chgLayout">
        <pc:chgData name="Debbie Smith" userId="38e430bf-ee35-4abc-a076-0fc7da3bc841" providerId="ADAL" clId="{7BF147C3-5A81-48C3-993F-D3F025817D0A}" dt="2025-10-17T13:09:29.963" v="874" actId="20577"/>
        <pc:sldMkLst>
          <pc:docMk/>
          <pc:sldMk cId="1677130405" sldId="2147480897"/>
        </pc:sldMkLst>
        <pc:spChg chg="add mod ord">
          <ac:chgData name="Debbie Smith" userId="38e430bf-ee35-4abc-a076-0fc7da3bc841" providerId="ADAL" clId="{7BF147C3-5A81-48C3-993F-D3F025817D0A}" dt="2025-10-17T13:09:29.963" v="874" actId="20577"/>
          <ac:spMkLst>
            <pc:docMk/>
            <pc:sldMk cId="1677130405" sldId="2147480897"/>
            <ac:spMk id="4" creationId="{5CD4A4C7-9932-CC2F-09B9-0BDAFDB60588}"/>
          </ac:spMkLst>
        </pc:spChg>
        <pc:spChg chg="add mod ord">
          <ac:chgData name="Debbie Smith" userId="38e430bf-ee35-4abc-a076-0fc7da3bc841" providerId="ADAL" clId="{7BF147C3-5A81-48C3-993F-D3F025817D0A}" dt="2025-10-17T13:09:05.268" v="846" actId="700"/>
          <ac:spMkLst>
            <pc:docMk/>
            <pc:sldMk cId="1677130405" sldId="2147480897"/>
            <ac:spMk id="6" creationId="{43F43648-49E0-2E96-CA63-5D570F8C6297}"/>
          </ac:spMkLst>
        </pc:spChg>
        <pc:picChg chg="add mod ord">
          <ac:chgData name="Debbie Smith" userId="38e430bf-ee35-4abc-a076-0fc7da3bc841" providerId="ADAL" clId="{7BF147C3-5A81-48C3-993F-D3F025817D0A}" dt="2025-10-17T13:09:23.568" v="849"/>
          <ac:picMkLst>
            <pc:docMk/>
            <pc:sldMk cId="1677130405" sldId="2147480897"/>
            <ac:picMk id="8" creationId="{A48ACB03-B61C-7BCB-0488-CC53DF6B72EF}"/>
          </ac:picMkLst>
        </pc:picChg>
      </pc:sldChg>
      <pc:sldChg chg="addSp delSp modSp new del mod modClrScheme chgLayout">
        <pc:chgData name="Debbie Smith" userId="38e430bf-ee35-4abc-a076-0fc7da3bc841" providerId="ADAL" clId="{7BF147C3-5A81-48C3-993F-D3F025817D0A}" dt="2025-10-17T13:11:24.802" v="879" actId="47"/>
        <pc:sldMkLst>
          <pc:docMk/>
          <pc:sldMk cId="3629855923" sldId="2147480898"/>
        </pc:sldMkLst>
      </pc:sldChg>
      <pc:sldChg chg="addSp delSp modSp add del mod">
        <pc:chgData name="Debbie Smith" userId="38e430bf-ee35-4abc-a076-0fc7da3bc841" providerId="ADAL" clId="{7BF147C3-5A81-48C3-993F-D3F025817D0A}" dt="2025-10-22T14:32:31.933" v="7545" actId="47"/>
        <pc:sldMkLst>
          <pc:docMk/>
          <pc:sldMk cId="2409705317" sldId="2147480899"/>
        </pc:sldMkLst>
      </pc:sldChg>
      <pc:sldChg chg="addSp delSp modSp new mod">
        <pc:chgData name="Debbie Smith" userId="38e430bf-ee35-4abc-a076-0fc7da3bc841" providerId="ADAL" clId="{7BF147C3-5A81-48C3-993F-D3F025817D0A}" dt="2025-11-04T16:03:04.403" v="7639" actId="20577"/>
        <pc:sldMkLst>
          <pc:docMk/>
          <pc:sldMk cId="537420777" sldId="2147480900"/>
        </pc:sldMkLst>
        <pc:spChg chg="mod">
          <ac:chgData name="Debbie Smith" userId="38e430bf-ee35-4abc-a076-0fc7da3bc841" providerId="ADAL" clId="{7BF147C3-5A81-48C3-993F-D3F025817D0A}" dt="2025-10-17T13:47:21.169" v="1028" actId="20577"/>
          <ac:spMkLst>
            <pc:docMk/>
            <pc:sldMk cId="537420777" sldId="2147480900"/>
            <ac:spMk id="4" creationId="{1FAECEDB-76AD-81CE-F229-735B0C44EFCC}"/>
          </ac:spMkLst>
        </pc:spChg>
        <pc:spChg chg="add mod">
          <ac:chgData name="Debbie Smith" userId="38e430bf-ee35-4abc-a076-0fc7da3bc841" providerId="ADAL" clId="{7BF147C3-5A81-48C3-993F-D3F025817D0A}" dt="2025-11-04T16:03:04.403" v="7639" actId="20577"/>
          <ac:spMkLst>
            <pc:docMk/>
            <pc:sldMk cId="537420777" sldId="2147480900"/>
            <ac:spMk id="8" creationId="{68509568-D736-F088-ACE3-D94E40ABB5D3}"/>
          </ac:spMkLst>
        </pc:spChg>
        <pc:picChg chg="add mod">
          <ac:chgData name="Debbie Smith" userId="38e430bf-ee35-4abc-a076-0fc7da3bc841" providerId="ADAL" clId="{7BF147C3-5A81-48C3-993F-D3F025817D0A}" dt="2025-10-21T13:50:16.810" v="6960" actId="1076"/>
          <ac:picMkLst>
            <pc:docMk/>
            <pc:sldMk cId="537420777" sldId="2147480900"/>
            <ac:picMk id="6" creationId="{03B46164-DDFC-C9EB-9C6D-596349610878}"/>
          </ac:picMkLst>
        </pc:picChg>
        <pc:picChg chg="add mod">
          <ac:chgData name="Debbie Smith" userId="38e430bf-ee35-4abc-a076-0fc7da3bc841" providerId="ADAL" clId="{7BF147C3-5A81-48C3-993F-D3F025817D0A}" dt="2025-11-04T16:02:34.909" v="7561" actId="1076"/>
          <ac:picMkLst>
            <pc:docMk/>
            <pc:sldMk cId="537420777" sldId="2147480900"/>
            <ac:picMk id="1026" creationId="{1E8A56D2-243D-59FA-53BA-9F892A637EBB}"/>
          </ac:picMkLst>
        </pc:picChg>
      </pc:sldChg>
      <pc:sldChg chg="addSp delSp modSp new del mod modClrScheme chgLayout modNotesTx">
        <pc:chgData name="Debbie Smith" userId="38e430bf-ee35-4abc-a076-0fc7da3bc841" providerId="ADAL" clId="{7BF147C3-5A81-48C3-993F-D3F025817D0A}" dt="2025-10-22T14:32:38.201" v="7554" actId="47"/>
        <pc:sldMkLst>
          <pc:docMk/>
          <pc:sldMk cId="305352265" sldId="2147480901"/>
        </pc:sldMkLst>
      </pc:sldChg>
      <pc:sldChg chg="addSp delSp modSp new mod modClrScheme chgLayout">
        <pc:chgData name="Debbie Smith" userId="38e430bf-ee35-4abc-a076-0fc7da3bc841" providerId="ADAL" clId="{7BF147C3-5A81-48C3-993F-D3F025817D0A}" dt="2025-10-17T14:26:27.102" v="1435" actId="20577"/>
        <pc:sldMkLst>
          <pc:docMk/>
          <pc:sldMk cId="575982963" sldId="2147480902"/>
        </pc:sldMkLst>
        <pc:spChg chg="add mod ord">
          <ac:chgData name="Debbie Smith" userId="38e430bf-ee35-4abc-a076-0fc7da3bc841" providerId="ADAL" clId="{7BF147C3-5A81-48C3-993F-D3F025817D0A}" dt="2025-10-17T14:26:04.967" v="1392" actId="20577"/>
          <ac:spMkLst>
            <pc:docMk/>
            <pc:sldMk cId="575982963" sldId="2147480902"/>
            <ac:spMk id="5" creationId="{5F335BA0-5020-631F-B8D9-01F78281791A}"/>
          </ac:spMkLst>
        </pc:spChg>
        <pc:spChg chg="add mod ord">
          <ac:chgData name="Debbie Smith" userId="38e430bf-ee35-4abc-a076-0fc7da3bc841" providerId="ADAL" clId="{7BF147C3-5A81-48C3-993F-D3F025817D0A}" dt="2025-10-17T14:26:27.102" v="1435" actId="20577"/>
          <ac:spMkLst>
            <pc:docMk/>
            <pc:sldMk cId="575982963" sldId="2147480902"/>
            <ac:spMk id="7" creationId="{19E05042-9228-6EAD-FB03-B46216E704FE}"/>
          </ac:spMkLst>
        </pc:spChg>
        <pc:picChg chg="add mod">
          <ac:chgData name="Debbie Smith" userId="38e430bf-ee35-4abc-a076-0fc7da3bc841" providerId="ADAL" clId="{7BF147C3-5A81-48C3-993F-D3F025817D0A}" dt="2025-10-17T14:25:52.890" v="1355" actId="931"/>
          <ac:picMkLst>
            <pc:docMk/>
            <pc:sldMk cId="575982963" sldId="2147480902"/>
            <ac:picMk id="9" creationId="{9FDB30B1-557B-2229-A9F0-FA2B84BC3E60}"/>
          </ac:picMkLst>
        </pc:picChg>
      </pc:sldChg>
      <pc:sldChg chg="addSp delSp modSp new mod modClrScheme chgLayout">
        <pc:chgData name="Debbie Smith" userId="38e430bf-ee35-4abc-a076-0fc7da3bc841" providerId="ADAL" clId="{7BF147C3-5A81-48C3-993F-D3F025817D0A}" dt="2025-10-22T11:12:53.921" v="7467" actId="20577"/>
        <pc:sldMkLst>
          <pc:docMk/>
          <pc:sldMk cId="1657689246" sldId="2147480903"/>
        </pc:sldMkLst>
        <pc:spChg chg="mod ord">
          <ac:chgData name="Debbie Smith" userId="38e430bf-ee35-4abc-a076-0fc7da3bc841" providerId="ADAL" clId="{7BF147C3-5A81-48C3-993F-D3F025817D0A}" dt="2025-10-21T09:40:17.229" v="1465" actId="700"/>
          <ac:spMkLst>
            <pc:docMk/>
            <pc:sldMk cId="1657689246" sldId="2147480903"/>
            <ac:spMk id="3" creationId="{E4102E81-0058-0DAD-A3FC-883545B6255B}"/>
          </ac:spMkLst>
        </pc:spChg>
        <pc:spChg chg="add mod ord">
          <ac:chgData name="Debbie Smith" userId="38e430bf-ee35-4abc-a076-0fc7da3bc841" providerId="ADAL" clId="{7BF147C3-5A81-48C3-993F-D3F025817D0A}" dt="2025-10-22T11:12:53.921" v="7467" actId="20577"/>
          <ac:spMkLst>
            <pc:docMk/>
            <pc:sldMk cId="1657689246" sldId="2147480903"/>
            <ac:spMk id="5" creationId="{F7A7C34E-08AD-E027-A4CC-265D1BFB01E6}"/>
          </ac:spMkLst>
        </pc:spChg>
        <pc:spChg chg="add mod ord">
          <ac:chgData name="Debbie Smith" userId="38e430bf-ee35-4abc-a076-0fc7da3bc841" providerId="ADAL" clId="{7BF147C3-5A81-48C3-993F-D3F025817D0A}" dt="2025-10-21T09:40:17.229" v="1465" actId="700"/>
          <ac:spMkLst>
            <pc:docMk/>
            <pc:sldMk cId="1657689246" sldId="2147480903"/>
            <ac:spMk id="6" creationId="{9B2B7667-A399-7CA8-B036-6117E0201AA5}"/>
          </ac:spMkLst>
        </pc:spChg>
        <pc:spChg chg="add mod ord">
          <ac:chgData name="Debbie Smith" userId="38e430bf-ee35-4abc-a076-0fc7da3bc841" providerId="ADAL" clId="{7BF147C3-5A81-48C3-993F-D3F025817D0A}" dt="2025-10-21T09:45:29.094" v="1539" actId="5793"/>
          <ac:spMkLst>
            <pc:docMk/>
            <pc:sldMk cId="1657689246" sldId="2147480903"/>
            <ac:spMk id="7" creationId="{696C1AF2-5254-48B1-E39B-DB5C22115BCD}"/>
          </ac:spMkLst>
        </pc:spChg>
        <pc:spChg chg="add mod">
          <ac:chgData name="Debbie Smith" userId="38e430bf-ee35-4abc-a076-0fc7da3bc841" providerId="ADAL" clId="{7BF147C3-5A81-48C3-993F-D3F025817D0A}" dt="2025-10-21T09:44:22.165" v="1467"/>
          <ac:spMkLst>
            <pc:docMk/>
            <pc:sldMk cId="1657689246" sldId="2147480903"/>
            <ac:spMk id="9" creationId="{60D5D819-DB60-4B40-1FCB-E0E1995125F0}"/>
          </ac:spMkLst>
        </pc:spChg>
        <pc:picChg chg="add mod">
          <ac:chgData name="Debbie Smith" userId="38e430bf-ee35-4abc-a076-0fc7da3bc841" providerId="ADAL" clId="{7BF147C3-5A81-48C3-993F-D3F025817D0A}" dt="2025-10-21T09:44:22.165" v="1467"/>
          <ac:picMkLst>
            <pc:docMk/>
            <pc:sldMk cId="1657689246" sldId="2147480903"/>
            <ac:picMk id="8" creationId="{BE8DC18F-04D3-D43C-8EE0-AEDC23642974}"/>
          </ac:picMkLst>
        </pc:picChg>
        <pc:picChg chg="add mod">
          <ac:chgData name="Debbie Smith" userId="38e430bf-ee35-4abc-a076-0fc7da3bc841" providerId="ADAL" clId="{7BF147C3-5A81-48C3-993F-D3F025817D0A}" dt="2025-10-21T10:38:50.671" v="2290" actId="14100"/>
          <ac:picMkLst>
            <pc:docMk/>
            <pc:sldMk cId="1657689246" sldId="2147480903"/>
            <ac:picMk id="10" creationId="{0482FB4C-57CA-19E6-9D9B-EA1C71F8202D}"/>
          </ac:picMkLst>
        </pc:picChg>
      </pc:sldChg>
      <pc:sldChg chg="addSp delSp modSp add mod modNotesTx">
        <pc:chgData name="Debbie Smith" userId="38e430bf-ee35-4abc-a076-0fc7da3bc841" providerId="ADAL" clId="{7BF147C3-5A81-48C3-993F-D3F025817D0A}" dt="2025-10-21T10:39:10.830" v="2321" actId="20577"/>
        <pc:sldMkLst>
          <pc:docMk/>
          <pc:sldMk cId="2956015314" sldId="2147480904"/>
        </pc:sldMkLst>
        <pc:spChg chg="mod">
          <ac:chgData name="Debbie Smith" userId="38e430bf-ee35-4abc-a076-0fc7da3bc841" providerId="ADAL" clId="{7BF147C3-5A81-48C3-993F-D3F025817D0A}" dt="2025-10-21T10:39:10.830" v="2321" actId="20577"/>
          <ac:spMkLst>
            <pc:docMk/>
            <pc:sldMk cId="2956015314" sldId="2147480904"/>
            <ac:spMk id="5" creationId="{37594834-E626-1030-D686-D32292CB8D5D}"/>
          </ac:spMkLst>
        </pc:spChg>
        <pc:picChg chg="add mod">
          <ac:chgData name="Debbie Smith" userId="38e430bf-ee35-4abc-a076-0fc7da3bc841" providerId="ADAL" clId="{7BF147C3-5A81-48C3-993F-D3F025817D0A}" dt="2025-10-21T09:49:03.892" v="1609" actId="14100"/>
          <ac:picMkLst>
            <pc:docMk/>
            <pc:sldMk cId="2956015314" sldId="2147480904"/>
            <ac:picMk id="4" creationId="{E146DC22-B59A-C0CD-CF7D-1ED4299BFA2A}"/>
          </ac:picMkLst>
        </pc:picChg>
      </pc:sldChg>
      <pc:sldChg chg="addSp delSp modSp new del mod modClrScheme chgLayout modNotesTx">
        <pc:chgData name="Debbie Smith" userId="38e430bf-ee35-4abc-a076-0fc7da3bc841" providerId="ADAL" clId="{7BF147C3-5A81-48C3-993F-D3F025817D0A}" dt="2025-10-22T14:32:32.845" v="7546" actId="47"/>
        <pc:sldMkLst>
          <pc:docMk/>
          <pc:sldMk cId="1030552611" sldId="2147480905"/>
        </pc:sldMkLst>
      </pc:sldChg>
      <pc:sldChg chg="new del">
        <pc:chgData name="Debbie Smith" userId="38e430bf-ee35-4abc-a076-0fc7da3bc841" providerId="ADAL" clId="{7BF147C3-5A81-48C3-993F-D3F025817D0A}" dt="2025-10-21T10:58:22.555" v="2457" actId="47"/>
        <pc:sldMkLst>
          <pc:docMk/>
          <pc:sldMk cId="1312617791" sldId="2147480905"/>
        </pc:sldMkLst>
      </pc:sldChg>
      <pc:sldChg chg="addSp delSp modSp new del mod modClrScheme chgLayout">
        <pc:chgData name="Debbie Smith" userId="38e430bf-ee35-4abc-a076-0fc7da3bc841" providerId="ADAL" clId="{7BF147C3-5A81-48C3-993F-D3F025817D0A}" dt="2025-10-21T10:54:23.539" v="2455" actId="47"/>
        <pc:sldMkLst>
          <pc:docMk/>
          <pc:sldMk cId="4278596196" sldId="2147480905"/>
        </pc:sldMkLst>
      </pc:sldChg>
      <pc:sldChg chg="modSp add del mod modNotesTx">
        <pc:chgData name="Debbie Smith" userId="38e430bf-ee35-4abc-a076-0fc7da3bc841" providerId="ADAL" clId="{7BF147C3-5A81-48C3-993F-D3F025817D0A}" dt="2025-10-22T14:32:33.685" v="7547" actId="47"/>
        <pc:sldMkLst>
          <pc:docMk/>
          <pc:sldMk cId="2559827008" sldId="2147480906"/>
        </pc:sldMkLst>
      </pc:sldChg>
      <pc:sldChg chg="addSp delSp modSp add mod">
        <pc:chgData name="Debbie Smith" userId="38e430bf-ee35-4abc-a076-0fc7da3bc841" providerId="ADAL" clId="{7BF147C3-5A81-48C3-993F-D3F025817D0A}" dt="2025-10-21T13:59:51.022" v="7318" actId="14100"/>
        <pc:sldMkLst>
          <pc:docMk/>
          <pc:sldMk cId="4062020354" sldId="2147480907"/>
        </pc:sldMkLst>
        <pc:spChg chg="add mod">
          <ac:chgData name="Debbie Smith" userId="38e430bf-ee35-4abc-a076-0fc7da3bc841" providerId="ADAL" clId="{7BF147C3-5A81-48C3-993F-D3F025817D0A}" dt="2025-10-21T13:59:51.022" v="7318" actId="14100"/>
          <ac:spMkLst>
            <pc:docMk/>
            <pc:sldMk cId="4062020354" sldId="2147480907"/>
            <ac:spMk id="3" creationId="{C2685532-2956-5A6D-DE7E-0021F22AC814}"/>
          </ac:spMkLst>
        </pc:spChg>
        <pc:spChg chg="add mod">
          <ac:chgData name="Debbie Smith" userId="38e430bf-ee35-4abc-a076-0fc7da3bc841" providerId="ADAL" clId="{7BF147C3-5A81-48C3-993F-D3F025817D0A}" dt="2025-10-21T12:39:05.566" v="6403" actId="1076"/>
          <ac:spMkLst>
            <pc:docMk/>
            <pc:sldMk cId="4062020354" sldId="2147480907"/>
            <ac:spMk id="7" creationId="{20B0BDD9-4902-F902-D1D3-55622CDB7D8F}"/>
          </ac:spMkLst>
        </pc:spChg>
        <pc:picChg chg="mod">
          <ac:chgData name="Debbie Smith" userId="38e430bf-ee35-4abc-a076-0fc7da3bc841" providerId="ADAL" clId="{7BF147C3-5A81-48C3-993F-D3F025817D0A}" dt="2025-10-21T12:39:52.699" v="6413" actId="1076"/>
          <ac:picMkLst>
            <pc:docMk/>
            <pc:sldMk cId="4062020354" sldId="2147480907"/>
            <ac:picMk id="6" creationId="{E0573850-80B8-3F6E-543D-FCFFDAD813ED}"/>
          </ac:picMkLst>
        </pc:picChg>
        <pc:picChg chg="add mod">
          <ac:chgData name="Debbie Smith" userId="38e430bf-ee35-4abc-a076-0fc7da3bc841" providerId="ADAL" clId="{7BF147C3-5A81-48C3-993F-D3F025817D0A}" dt="2025-10-21T12:38:54.278" v="6401" actId="1076"/>
          <ac:picMkLst>
            <pc:docMk/>
            <pc:sldMk cId="4062020354" sldId="2147480907"/>
            <ac:picMk id="2050" creationId="{C8A4ACA8-018E-880C-3D0A-69768A227F92}"/>
          </ac:picMkLst>
        </pc:picChg>
      </pc:sldChg>
      <pc:sldChg chg="addSp delSp modSp add mod">
        <pc:chgData name="Debbie Smith" userId="38e430bf-ee35-4abc-a076-0fc7da3bc841" providerId="ADAL" clId="{7BF147C3-5A81-48C3-993F-D3F025817D0A}" dt="2025-10-21T15:33:28.623" v="7375" actId="1076"/>
        <pc:sldMkLst>
          <pc:docMk/>
          <pc:sldMk cId="3544313747" sldId="2147480908"/>
        </pc:sldMkLst>
        <pc:spChg chg="mod">
          <ac:chgData name="Debbie Smith" userId="38e430bf-ee35-4abc-a076-0fc7da3bc841" providerId="ADAL" clId="{7BF147C3-5A81-48C3-993F-D3F025817D0A}" dt="2025-10-21T14:00:31.576" v="7341" actId="14100"/>
          <ac:spMkLst>
            <pc:docMk/>
            <pc:sldMk cId="3544313747" sldId="2147480908"/>
            <ac:spMk id="4" creationId="{9BD02EBA-92FE-0575-446C-3B2D8F8BF9E5}"/>
          </ac:spMkLst>
        </pc:spChg>
        <pc:spChg chg="add mod">
          <ac:chgData name="Debbie Smith" userId="38e430bf-ee35-4abc-a076-0fc7da3bc841" providerId="ADAL" clId="{7BF147C3-5A81-48C3-993F-D3F025817D0A}" dt="2025-10-21T15:33:28.623" v="7375" actId="1076"/>
          <ac:spMkLst>
            <pc:docMk/>
            <pc:sldMk cId="3544313747" sldId="2147480908"/>
            <ac:spMk id="8" creationId="{E2E37B37-332B-1EF9-F7CE-81DCB97F0F1C}"/>
          </ac:spMkLst>
        </pc:spChg>
      </pc:sldChg>
      <pc:sldMasterChg chg="delSldLayout">
        <pc:chgData name="Debbie Smith" userId="38e430bf-ee35-4abc-a076-0fc7da3bc841" providerId="ADAL" clId="{7BF147C3-5A81-48C3-993F-D3F025817D0A}" dt="2025-10-22T14:32:35.390" v="7550" actId="47"/>
        <pc:sldMasterMkLst>
          <pc:docMk/>
          <pc:sldMasterMk cId="0" sldId="2147483648"/>
        </pc:sldMasterMkLst>
        <pc:sldLayoutChg chg="del">
          <pc:chgData name="Debbie Smith" userId="38e430bf-ee35-4abc-a076-0fc7da3bc841" providerId="ADAL" clId="{7BF147C3-5A81-48C3-993F-D3F025817D0A}" dt="2025-10-22T14:32:35.390" v="7550" actId="47"/>
          <pc:sldLayoutMkLst>
            <pc:docMk/>
            <pc:sldMasterMk cId="0" sldId="2147483648"/>
            <pc:sldLayoutMk cId="869891007" sldId="2147483731"/>
          </pc:sldLayoutMkLst>
        </pc:sldLayoutChg>
      </pc:sldMasterChg>
      <pc:sldMasterChg chg="delSldLayout">
        <pc:chgData name="Debbie Smith" userId="38e430bf-ee35-4abc-a076-0fc7da3bc841" providerId="ADAL" clId="{7BF147C3-5A81-48C3-993F-D3F025817D0A}" dt="2025-10-22T14:32:31.933" v="7545" actId="47"/>
        <pc:sldMasterMkLst>
          <pc:docMk/>
          <pc:sldMasterMk cId="2021359288" sldId="2147483718"/>
        </pc:sldMasterMkLst>
        <pc:sldLayoutChg chg="del">
          <pc:chgData name="Debbie Smith" userId="38e430bf-ee35-4abc-a076-0fc7da3bc841" providerId="ADAL" clId="{7BF147C3-5A81-48C3-993F-D3F025817D0A}" dt="2025-10-22T14:32:31.933" v="7545" actId="47"/>
          <pc:sldLayoutMkLst>
            <pc:docMk/>
            <pc:sldMasterMk cId="2021359288" sldId="2147483718"/>
            <pc:sldLayoutMk cId="1336966787" sldId="2147483734"/>
          </pc:sldLayoutMkLst>
        </pc:sldLayoutChg>
      </pc:sldMasterChg>
    </pc:docChg>
  </pc:docChgLst>
  <pc:docChgLst>
    <pc:chgData name="Kevin Cortez" userId="730c5c1a-a078-4293-852f-14e322c14017" providerId="ADAL" clId="{43394556-1340-4246-8356-956A2F4BE02A}"/>
    <pc:docChg chg="undo custSel modSld">
      <pc:chgData name="Kevin Cortez" userId="730c5c1a-a078-4293-852f-14e322c14017" providerId="ADAL" clId="{43394556-1340-4246-8356-956A2F4BE02A}" dt="2025-10-22T08:39:11.987" v="102" actId="1076"/>
      <pc:docMkLst>
        <pc:docMk/>
      </pc:docMkLst>
      <pc:sldChg chg="addSp delSp modSp mod modNotes modNotesTx">
        <pc:chgData name="Kevin Cortez" userId="730c5c1a-a078-4293-852f-14e322c14017" providerId="ADAL" clId="{43394556-1340-4246-8356-956A2F4BE02A}" dt="2025-10-22T08:39:11.987" v="102" actId="1076"/>
        <pc:sldMkLst>
          <pc:docMk/>
          <pc:sldMk cId="384110796" sldId="214748089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801359726690215"/>
          <c:y val="7.8392143910986034E-2"/>
          <c:w val="0.87198640273309791"/>
          <c:h val="0.73499794593598455"/>
        </c:manualLayout>
      </c:layout>
      <c:barChart>
        <c:barDir val="col"/>
        <c:grouping val="percentStacked"/>
        <c:varyColors val="0"/>
        <c:ser>
          <c:idx val="0"/>
          <c:order val="0"/>
          <c:tx>
            <c:strRef>
              <c:f>'Analysis (2)'!$I$5</c:f>
              <c:strCache>
                <c:ptCount val="1"/>
                <c:pt idx="0">
                  <c:v>&lt;20</c:v>
                </c:pt>
              </c:strCache>
            </c:strRef>
          </c:tx>
          <c:spPr>
            <a:solidFill>
              <a:srgbClr val="92D050"/>
            </a:solidFill>
            <a:ln>
              <a:noFill/>
            </a:ln>
            <a:effectLst/>
          </c:spPr>
          <c:invertIfNegative val="0"/>
          <c:cat>
            <c:strRef>
              <c:f>'Analysis (2)'!$J$4:$O$4</c:f>
              <c:strCache>
                <c:ptCount val="6"/>
                <c:pt idx="0">
                  <c:v>Application_All</c:v>
                </c:pt>
                <c:pt idx="1">
                  <c:v>Medical Report_All</c:v>
                </c:pt>
                <c:pt idx="2">
                  <c:v>Application_Male</c:v>
                </c:pt>
                <c:pt idx="3">
                  <c:v>Medical Report_Male</c:v>
                </c:pt>
                <c:pt idx="4">
                  <c:v>Application_Female</c:v>
                </c:pt>
                <c:pt idx="5">
                  <c:v>Medical Report_Female</c:v>
                </c:pt>
              </c:strCache>
            </c:strRef>
          </c:cat>
          <c:val>
            <c:numRef>
              <c:f>'Analysis (2)'!$J$5:$O$5</c:f>
              <c:numCache>
                <c:formatCode>0.0%</c:formatCode>
                <c:ptCount val="6"/>
                <c:pt idx="0">
                  <c:v>2.4E-2</c:v>
                </c:pt>
                <c:pt idx="1">
                  <c:v>1.6E-2</c:v>
                </c:pt>
                <c:pt idx="2">
                  <c:v>0</c:v>
                </c:pt>
                <c:pt idx="3">
                  <c:v>0</c:v>
                </c:pt>
                <c:pt idx="4">
                  <c:v>0.06</c:v>
                </c:pt>
                <c:pt idx="5">
                  <c:v>0.04</c:v>
                </c:pt>
              </c:numCache>
            </c:numRef>
          </c:val>
          <c:extLst>
            <c:ext xmlns:c16="http://schemas.microsoft.com/office/drawing/2014/chart" uri="{C3380CC4-5D6E-409C-BE32-E72D297353CC}">
              <c16:uniqueId val="{00000000-D4B8-43C2-A630-1F8952F0705E}"/>
            </c:ext>
          </c:extLst>
        </c:ser>
        <c:ser>
          <c:idx val="1"/>
          <c:order val="1"/>
          <c:tx>
            <c:strRef>
              <c:f>'Analysis (2)'!$I$6</c:f>
              <c:strCache>
                <c:ptCount val="1"/>
                <c:pt idx="0">
                  <c:v>20-25</c:v>
                </c:pt>
              </c:strCache>
            </c:strRef>
          </c:tx>
          <c:spPr>
            <a:solidFill>
              <a:srgbClr val="00B050"/>
            </a:solidFill>
            <a:ln>
              <a:noFill/>
            </a:ln>
            <a:effectLst/>
          </c:spPr>
          <c:invertIfNegative val="0"/>
          <c:cat>
            <c:strRef>
              <c:f>'Analysis (2)'!$J$4:$O$4</c:f>
              <c:strCache>
                <c:ptCount val="6"/>
                <c:pt idx="0">
                  <c:v>Application_All</c:v>
                </c:pt>
                <c:pt idx="1">
                  <c:v>Medical Report_All</c:v>
                </c:pt>
                <c:pt idx="2">
                  <c:v>Application_Male</c:v>
                </c:pt>
                <c:pt idx="3">
                  <c:v>Medical Report_Male</c:v>
                </c:pt>
                <c:pt idx="4">
                  <c:v>Application_Female</c:v>
                </c:pt>
                <c:pt idx="5">
                  <c:v>Medical Report_Female</c:v>
                </c:pt>
              </c:strCache>
            </c:strRef>
          </c:cat>
          <c:val>
            <c:numRef>
              <c:f>'Analysis (2)'!$J$6:$O$6</c:f>
              <c:numCache>
                <c:formatCode>0.0%</c:formatCode>
                <c:ptCount val="6"/>
                <c:pt idx="0">
                  <c:v>0.48</c:v>
                </c:pt>
                <c:pt idx="1">
                  <c:v>0.39600000000000002</c:v>
                </c:pt>
                <c:pt idx="2">
                  <c:v>0.36241610738255031</c:v>
                </c:pt>
                <c:pt idx="3">
                  <c:v>0.31543624161073824</c:v>
                </c:pt>
                <c:pt idx="4">
                  <c:v>0.65</c:v>
                </c:pt>
                <c:pt idx="5">
                  <c:v>0.51</c:v>
                </c:pt>
              </c:numCache>
            </c:numRef>
          </c:val>
          <c:extLst>
            <c:ext xmlns:c16="http://schemas.microsoft.com/office/drawing/2014/chart" uri="{C3380CC4-5D6E-409C-BE32-E72D297353CC}">
              <c16:uniqueId val="{00000001-D4B8-43C2-A630-1F8952F0705E}"/>
            </c:ext>
          </c:extLst>
        </c:ser>
        <c:ser>
          <c:idx val="2"/>
          <c:order val="2"/>
          <c:tx>
            <c:strRef>
              <c:f>'Analysis (2)'!$I$7</c:f>
              <c:strCache>
                <c:ptCount val="1"/>
                <c:pt idx="0">
                  <c:v>25-30</c:v>
                </c:pt>
              </c:strCache>
            </c:strRef>
          </c:tx>
          <c:spPr>
            <a:solidFill>
              <a:srgbClr val="FFC000"/>
            </a:solidFill>
            <a:ln>
              <a:noFill/>
            </a:ln>
            <a:effectLst/>
          </c:spPr>
          <c:invertIfNegative val="0"/>
          <c:cat>
            <c:strRef>
              <c:f>'Analysis (2)'!$J$4:$O$4</c:f>
              <c:strCache>
                <c:ptCount val="6"/>
                <c:pt idx="0">
                  <c:v>Application_All</c:v>
                </c:pt>
                <c:pt idx="1">
                  <c:v>Medical Report_All</c:v>
                </c:pt>
                <c:pt idx="2">
                  <c:v>Application_Male</c:v>
                </c:pt>
                <c:pt idx="3">
                  <c:v>Medical Report_Male</c:v>
                </c:pt>
                <c:pt idx="4">
                  <c:v>Application_Female</c:v>
                </c:pt>
                <c:pt idx="5">
                  <c:v>Medical Report_Female</c:v>
                </c:pt>
              </c:strCache>
            </c:strRef>
          </c:cat>
          <c:val>
            <c:numRef>
              <c:f>'Analysis (2)'!$J$7:$O$7</c:f>
              <c:numCache>
                <c:formatCode>0.0%</c:formatCode>
                <c:ptCount val="6"/>
                <c:pt idx="0">
                  <c:v>0.376</c:v>
                </c:pt>
                <c:pt idx="1">
                  <c:v>0.436</c:v>
                </c:pt>
                <c:pt idx="2">
                  <c:v>0.51006711409395977</c:v>
                </c:pt>
                <c:pt idx="3">
                  <c:v>0.52348993288590606</c:v>
                </c:pt>
                <c:pt idx="4">
                  <c:v>0.18</c:v>
                </c:pt>
                <c:pt idx="5">
                  <c:v>0.31</c:v>
                </c:pt>
              </c:numCache>
            </c:numRef>
          </c:val>
          <c:extLst>
            <c:ext xmlns:c16="http://schemas.microsoft.com/office/drawing/2014/chart" uri="{C3380CC4-5D6E-409C-BE32-E72D297353CC}">
              <c16:uniqueId val="{00000002-D4B8-43C2-A630-1F8952F0705E}"/>
            </c:ext>
          </c:extLst>
        </c:ser>
        <c:ser>
          <c:idx val="3"/>
          <c:order val="3"/>
          <c:tx>
            <c:strRef>
              <c:f>'Analysis (2)'!$I$8</c:f>
              <c:strCache>
                <c:ptCount val="1"/>
                <c:pt idx="0">
                  <c:v>30-35</c:v>
                </c:pt>
              </c:strCache>
            </c:strRef>
          </c:tx>
          <c:spPr>
            <a:solidFill>
              <a:srgbClr val="FF0000"/>
            </a:solidFill>
            <a:ln>
              <a:noFill/>
            </a:ln>
            <a:effectLst/>
          </c:spPr>
          <c:invertIfNegative val="0"/>
          <c:cat>
            <c:strRef>
              <c:f>'Analysis (2)'!$J$4:$O$4</c:f>
              <c:strCache>
                <c:ptCount val="6"/>
                <c:pt idx="0">
                  <c:v>Application_All</c:v>
                </c:pt>
                <c:pt idx="1">
                  <c:v>Medical Report_All</c:v>
                </c:pt>
                <c:pt idx="2">
                  <c:v>Application_Male</c:v>
                </c:pt>
                <c:pt idx="3">
                  <c:v>Medical Report_Male</c:v>
                </c:pt>
                <c:pt idx="4">
                  <c:v>Application_Female</c:v>
                </c:pt>
                <c:pt idx="5">
                  <c:v>Medical Report_Female</c:v>
                </c:pt>
              </c:strCache>
            </c:strRef>
          </c:cat>
          <c:val>
            <c:numRef>
              <c:f>'Analysis (2)'!$J$8:$O$8</c:f>
              <c:numCache>
                <c:formatCode>0.0%</c:formatCode>
                <c:ptCount val="6"/>
                <c:pt idx="0">
                  <c:v>9.6000000000000002E-2</c:v>
                </c:pt>
                <c:pt idx="1">
                  <c:v>0.1</c:v>
                </c:pt>
                <c:pt idx="2">
                  <c:v>0.11409395973154363</c:v>
                </c:pt>
                <c:pt idx="3">
                  <c:v>0.10738255033557047</c:v>
                </c:pt>
                <c:pt idx="4">
                  <c:v>7.0000000000000007E-2</c:v>
                </c:pt>
                <c:pt idx="5">
                  <c:v>0.12</c:v>
                </c:pt>
              </c:numCache>
            </c:numRef>
          </c:val>
          <c:extLst>
            <c:ext xmlns:c16="http://schemas.microsoft.com/office/drawing/2014/chart" uri="{C3380CC4-5D6E-409C-BE32-E72D297353CC}">
              <c16:uniqueId val="{00000003-D4B8-43C2-A630-1F8952F0705E}"/>
            </c:ext>
          </c:extLst>
        </c:ser>
        <c:ser>
          <c:idx val="4"/>
          <c:order val="4"/>
          <c:tx>
            <c:strRef>
              <c:f>'Analysis (2)'!$I$9</c:f>
              <c:strCache>
                <c:ptCount val="1"/>
                <c:pt idx="0">
                  <c:v>35-40</c:v>
                </c:pt>
              </c:strCache>
            </c:strRef>
          </c:tx>
          <c:spPr>
            <a:solidFill>
              <a:srgbClr val="FF0000"/>
            </a:solidFill>
            <a:ln>
              <a:noFill/>
            </a:ln>
            <a:effectLst/>
          </c:spPr>
          <c:invertIfNegative val="0"/>
          <c:cat>
            <c:strRef>
              <c:f>'Analysis (2)'!$J$4:$O$4</c:f>
              <c:strCache>
                <c:ptCount val="6"/>
                <c:pt idx="0">
                  <c:v>Application_All</c:v>
                </c:pt>
                <c:pt idx="1">
                  <c:v>Medical Report_All</c:v>
                </c:pt>
                <c:pt idx="2">
                  <c:v>Application_Male</c:v>
                </c:pt>
                <c:pt idx="3">
                  <c:v>Medical Report_Male</c:v>
                </c:pt>
                <c:pt idx="4">
                  <c:v>Application_Female</c:v>
                </c:pt>
                <c:pt idx="5">
                  <c:v>Medical Report_Female</c:v>
                </c:pt>
              </c:strCache>
            </c:strRef>
          </c:cat>
          <c:val>
            <c:numRef>
              <c:f>'Analysis (2)'!$J$9:$O$9</c:f>
              <c:numCache>
                <c:formatCode>0.0%</c:formatCode>
                <c:ptCount val="6"/>
                <c:pt idx="0">
                  <c:v>0</c:v>
                </c:pt>
                <c:pt idx="1">
                  <c:v>2.8000000000000001E-2</c:v>
                </c:pt>
                <c:pt idx="2">
                  <c:v>0</c:v>
                </c:pt>
                <c:pt idx="3">
                  <c:v>4.0268456375838924E-2</c:v>
                </c:pt>
                <c:pt idx="4">
                  <c:v>0</c:v>
                </c:pt>
                <c:pt idx="5">
                  <c:v>0</c:v>
                </c:pt>
              </c:numCache>
            </c:numRef>
          </c:val>
          <c:extLst>
            <c:ext xmlns:c16="http://schemas.microsoft.com/office/drawing/2014/chart" uri="{C3380CC4-5D6E-409C-BE32-E72D297353CC}">
              <c16:uniqueId val="{00000004-D4B8-43C2-A630-1F8952F0705E}"/>
            </c:ext>
          </c:extLst>
        </c:ser>
        <c:ser>
          <c:idx val="5"/>
          <c:order val="5"/>
          <c:tx>
            <c:strRef>
              <c:f>'Analysis (2)'!$I$10</c:f>
              <c:strCache>
                <c:ptCount val="1"/>
                <c:pt idx="0">
                  <c:v>&gt;40</c:v>
                </c:pt>
              </c:strCache>
            </c:strRef>
          </c:tx>
          <c:spPr>
            <a:solidFill>
              <a:srgbClr val="FF0000"/>
            </a:solidFill>
            <a:ln>
              <a:noFill/>
            </a:ln>
            <a:effectLst/>
          </c:spPr>
          <c:invertIfNegative val="0"/>
          <c:cat>
            <c:strRef>
              <c:f>'Analysis (2)'!$J$4:$O$4</c:f>
              <c:strCache>
                <c:ptCount val="6"/>
                <c:pt idx="0">
                  <c:v>Application_All</c:v>
                </c:pt>
                <c:pt idx="1">
                  <c:v>Medical Report_All</c:v>
                </c:pt>
                <c:pt idx="2">
                  <c:v>Application_Male</c:v>
                </c:pt>
                <c:pt idx="3">
                  <c:v>Medical Report_Male</c:v>
                </c:pt>
                <c:pt idx="4">
                  <c:v>Application_Female</c:v>
                </c:pt>
                <c:pt idx="5">
                  <c:v>Medical Report_Female</c:v>
                </c:pt>
              </c:strCache>
            </c:strRef>
          </c:cat>
          <c:val>
            <c:numRef>
              <c:f>'Analysis (2)'!$J$10:$O$10</c:f>
              <c:numCache>
                <c:formatCode>0.0%</c:formatCode>
                <c:ptCount val="6"/>
                <c:pt idx="0">
                  <c:v>2.4E-2</c:v>
                </c:pt>
                <c:pt idx="1">
                  <c:v>2.4E-2</c:v>
                </c:pt>
                <c:pt idx="2">
                  <c:v>1.3422818791946308E-2</c:v>
                </c:pt>
                <c:pt idx="3">
                  <c:v>1.3422818791946308E-2</c:v>
                </c:pt>
                <c:pt idx="4">
                  <c:v>0.04</c:v>
                </c:pt>
                <c:pt idx="5">
                  <c:v>0.01</c:v>
                </c:pt>
              </c:numCache>
            </c:numRef>
          </c:val>
          <c:extLst>
            <c:ext xmlns:c16="http://schemas.microsoft.com/office/drawing/2014/chart" uri="{C3380CC4-5D6E-409C-BE32-E72D297353CC}">
              <c16:uniqueId val="{00000005-D4B8-43C2-A630-1F8952F0705E}"/>
            </c:ext>
          </c:extLst>
        </c:ser>
        <c:dLbls>
          <c:showLegendKey val="0"/>
          <c:showVal val="0"/>
          <c:showCatName val="0"/>
          <c:showSerName val="0"/>
          <c:showPercent val="0"/>
          <c:showBubbleSize val="0"/>
        </c:dLbls>
        <c:gapWidth val="219"/>
        <c:overlap val="100"/>
        <c:axId val="335067695"/>
        <c:axId val="335065199"/>
      </c:barChart>
      <c:catAx>
        <c:axId val="335067695"/>
        <c:scaling>
          <c:orientation val="minMax"/>
        </c:scaling>
        <c:delete val="0"/>
        <c:axPos val="b"/>
        <c:numFmt formatCode="General" sourceLinked="1"/>
        <c:majorTickMark val="none"/>
        <c:minorTickMark val="none"/>
        <c:tickLblPos val="nextTo"/>
        <c:spPr>
          <a:noFill/>
          <a:ln w="9525" cap="flat" cmpd="sng" algn="ctr">
            <a:solidFill>
              <a:schemeClr val="bg1">
                <a:alpha val="80000"/>
              </a:schemeClr>
            </a:solidFill>
            <a:round/>
          </a:ln>
          <a:effectLst/>
        </c:spPr>
        <c:txPr>
          <a:bodyPr rot="-60000000" spcFirstLastPara="1" vertOverflow="ellipsis" vert="horz" wrap="square" anchor="ctr" anchorCtr="1"/>
          <a:lstStyle/>
          <a:p>
            <a:pPr>
              <a:defRPr sz="950" b="0" i="0" u="none" strike="noStrike" kern="1200" baseline="0">
                <a:solidFill>
                  <a:schemeClr val="bg1"/>
                </a:solidFill>
                <a:latin typeface="+mn-lt"/>
                <a:ea typeface="+mn-ea"/>
                <a:cs typeface="+mn-cs"/>
              </a:defRPr>
            </a:pPr>
            <a:endParaRPr lang="en-US"/>
          </a:p>
        </c:txPr>
        <c:crossAx val="335065199"/>
        <c:crosses val="autoZero"/>
        <c:auto val="1"/>
        <c:lblAlgn val="ctr"/>
        <c:lblOffset val="100"/>
        <c:noMultiLvlLbl val="0"/>
      </c:catAx>
      <c:valAx>
        <c:axId val="335065199"/>
        <c:scaling>
          <c:orientation val="minMax"/>
        </c:scaling>
        <c:delete val="0"/>
        <c:axPos val="l"/>
        <c:majorGridlines>
          <c:spPr>
            <a:ln w="9525" cap="flat" cmpd="sng" algn="ctr">
              <a:solidFill>
                <a:schemeClr val="bg1">
                  <a:alpha val="1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mj-lt"/>
                    <a:ea typeface="+mn-ea"/>
                    <a:cs typeface="+mn-cs"/>
                  </a:defRPr>
                </a:pPr>
                <a:r>
                  <a:rPr lang="en-GB" sz="1400">
                    <a:solidFill>
                      <a:schemeClr val="bg1"/>
                    </a:solidFill>
                    <a:latin typeface="+mj-lt"/>
                  </a:rPr>
                  <a:t>Proportion of Applications</a:t>
                </a:r>
              </a:p>
            </c:rich>
          </c:tx>
          <c:layout>
            <c:manualLayout>
              <c:xMode val="edge"/>
              <c:yMode val="edge"/>
              <c:x val="2.477145466090799E-2"/>
              <c:y val="0.22537776940247856"/>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j-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j-lt"/>
                <a:ea typeface="+mn-ea"/>
                <a:cs typeface="+mn-cs"/>
              </a:defRPr>
            </a:pPr>
            <a:endParaRPr lang="en-US"/>
          </a:p>
        </c:txPr>
        <c:crossAx val="335067695"/>
        <c:crosses val="autoZero"/>
        <c:crossBetween val="between"/>
      </c:valAx>
      <c:spPr>
        <a:noFill/>
        <a:ln>
          <a:noFill/>
        </a:ln>
        <a:effectLst/>
      </c:spPr>
    </c:plotArea>
    <c:legend>
      <c:legendPos val="b"/>
      <c:layout>
        <c:manualLayout>
          <c:xMode val="edge"/>
          <c:yMode val="edge"/>
          <c:x val="0.33886687693187723"/>
          <c:y val="0.94727282238025856"/>
          <c:w val="0.42557083855935102"/>
          <c:h val="4.438835620380954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1163749895543"/>
          <c:y val="9.15369412822956E-2"/>
          <c:w val="0.59857692303122401"/>
          <c:h val="0.72621012557138509"/>
        </c:manualLayout>
      </c:layout>
      <c:pieChart>
        <c:varyColors val="1"/>
        <c:ser>
          <c:idx val="0"/>
          <c:order val="0"/>
          <c:spPr>
            <a:ln w="0">
              <a:solidFill>
                <a:srgbClr val="3C4150"/>
              </a:solidFill>
            </a:ln>
          </c:spPr>
          <c:dPt>
            <c:idx val="0"/>
            <c:bubble3D val="0"/>
            <c:spPr>
              <a:solidFill>
                <a:schemeClr val="accent5"/>
              </a:solidFill>
              <a:ln w="0">
                <a:solidFill>
                  <a:schemeClr val="tx1"/>
                </a:solidFill>
              </a:ln>
              <a:effectLst/>
            </c:spPr>
            <c:extLst>
              <c:ext xmlns:c16="http://schemas.microsoft.com/office/drawing/2014/chart" uri="{C3380CC4-5D6E-409C-BE32-E72D297353CC}">
                <c16:uniqueId val="{00000001-37C0-4011-8201-2152AD13BB42}"/>
              </c:ext>
            </c:extLst>
          </c:dPt>
          <c:dPt>
            <c:idx val="1"/>
            <c:bubble3D val="0"/>
            <c:spPr>
              <a:solidFill>
                <a:schemeClr val="accent2"/>
              </a:solidFill>
              <a:ln w="0">
                <a:solidFill>
                  <a:schemeClr val="tx1"/>
                </a:solidFill>
              </a:ln>
              <a:effectLst/>
            </c:spPr>
            <c:extLst>
              <c:ext xmlns:c16="http://schemas.microsoft.com/office/drawing/2014/chart" uri="{C3380CC4-5D6E-409C-BE32-E72D297353CC}">
                <c16:uniqueId val="{00000003-37C0-4011-8201-2152AD13BB42}"/>
              </c:ext>
            </c:extLst>
          </c:dPt>
          <c:cat>
            <c:strRef>
              <c:f>Sheet1!$A$22:$A$23</c:f>
              <c:strCache>
                <c:ptCount val="2"/>
                <c:pt idx="0">
                  <c:v>BMI 30+</c:v>
                </c:pt>
                <c:pt idx="1">
                  <c:v>BMI unknown</c:v>
                </c:pt>
              </c:strCache>
            </c:strRef>
          </c:cat>
          <c:val>
            <c:numRef>
              <c:f>Sheet1!$B$22:$B$23</c:f>
              <c:numCache>
                <c:formatCode>0%</c:formatCode>
                <c:ptCount val="2"/>
                <c:pt idx="0">
                  <c:v>0.33</c:v>
                </c:pt>
                <c:pt idx="1">
                  <c:v>0.66</c:v>
                </c:pt>
              </c:numCache>
            </c:numRef>
          </c:val>
          <c:extLst>
            <c:ext xmlns:c16="http://schemas.microsoft.com/office/drawing/2014/chart" uri="{C3380CC4-5D6E-409C-BE32-E72D297353CC}">
              <c16:uniqueId val="{00000004-37C0-4011-8201-2152AD13BB42}"/>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400"/>
              <a:t>"Mental wellness" in claims 12 months + duration</a:t>
            </a:r>
          </a:p>
        </c:rich>
      </c:tx>
      <c:layout>
        <c:manualLayout>
          <c:xMode val="edge"/>
          <c:yMode val="edge"/>
          <c:x val="0.2425280737077515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manualLayout>
          <c:layoutTarget val="inner"/>
          <c:xMode val="edge"/>
          <c:yMode val="edge"/>
          <c:x val="0.11158579312888695"/>
          <c:y val="0.1358826415727066"/>
          <c:w val="0.87028266898833417"/>
          <c:h val="0.70645066055776318"/>
        </c:manualLayout>
      </c:layout>
      <c:lineChart>
        <c:grouping val="standard"/>
        <c:varyColors val="0"/>
        <c:ser>
          <c:idx val="0"/>
          <c:order val="0"/>
          <c:tx>
            <c:strRef>
              <c:f>Sheet1!$B$1</c:f>
              <c:strCache>
                <c:ptCount val="1"/>
                <c:pt idx="0">
                  <c:v>Absence of mental health issues at claim</c:v>
                </c:pt>
              </c:strCache>
            </c:strRef>
          </c:tx>
          <c:spPr>
            <a:ln w="28575" cap="rnd">
              <a:solidFill>
                <a:schemeClr val="accent1"/>
              </a:solidFill>
              <a:round/>
            </a:ln>
            <a:effectLst/>
          </c:spPr>
          <c:marker>
            <c:symbol val="none"/>
          </c:marker>
          <c:cat>
            <c:strRef>
              <c:f>Sheet1!$A$2:$A$5</c:f>
              <c:strCache>
                <c:ptCount val="4"/>
                <c:pt idx="0">
                  <c:v>Less than 25</c:v>
                </c:pt>
                <c:pt idx="1">
                  <c:v>25 to 29</c:v>
                </c:pt>
                <c:pt idx="2">
                  <c:v>30 to 34</c:v>
                </c:pt>
                <c:pt idx="3">
                  <c:v>35 or more</c:v>
                </c:pt>
              </c:strCache>
            </c:strRef>
          </c:cat>
          <c:val>
            <c:numRef>
              <c:f>Sheet1!$B$2:$B$5</c:f>
              <c:numCache>
                <c:formatCode>0%</c:formatCode>
                <c:ptCount val="4"/>
                <c:pt idx="0">
                  <c:v>0.30599999999999999</c:v>
                </c:pt>
                <c:pt idx="1">
                  <c:v>0.38900000000000001</c:v>
                </c:pt>
                <c:pt idx="2">
                  <c:v>0.249</c:v>
                </c:pt>
                <c:pt idx="3">
                  <c:v>5.6000000000000001E-2</c:v>
                </c:pt>
              </c:numCache>
            </c:numRef>
          </c:val>
          <c:smooth val="0"/>
          <c:extLst>
            <c:ext xmlns:c16="http://schemas.microsoft.com/office/drawing/2014/chart" uri="{C3380CC4-5D6E-409C-BE32-E72D297353CC}">
              <c16:uniqueId val="{00000000-38C7-4F14-834A-82EABFBC8E74}"/>
            </c:ext>
          </c:extLst>
        </c:ser>
        <c:dLbls>
          <c:showLegendKey val="0"/>
          <c:showVal val="0"/>
          <c:showCatName val="0"/>
          <c:showSerName val="0"/>
          <c:showPercent val="0"/>
          <c:showBubbleSize val="0"/>
        </c:dLbls>
        <c:smooth val="0"/>
        <c:axId val="670425072"/>
        <c:axId val="670427152"/>
      </c:lineChart>
      <c:catAx>
        <c:axId val="670425072"/>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b="0"/>
                  <a:t>BMI</a:t>
                </a:r>
              </a:p>
            </c:rich>
          </c:tx>
          <c:overlay val="0"/>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70427152"/>
        <c:crosses val="autoZero"/>
        <c:auto val="1"/>
        <c:lblAlgn val="ctr"/>
        <c:lblOffset val="100"/>
        <c:noMultiLvlLbl val="0"/>
      </c:catAx>
      <c:valAx>
        <c:axId val="670427152"/>
        <c:scaling>
          <c:orientation val="minMax"/>
        </c:scaling>
        <c:delete val="0"/>
        <c:axPos val="l"/>
        <c:majorGridlines>
          <c:spPr>
            <a:ln w="6350" cap="flat" cmpd="sng" algn="ctr">
              <a:solidFill>
                <a:schemeClr val="tx1">
                  <a:lumMod val="15000"/>
                  <a:lumOff val="85000"/>
                  <a:alpha val="50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r>
                  <a:rPr lang="en-US" sz="1400" b="0"/>
                  <a:t>Percentage</a:t>
                </a:r>
              </a:p>
            </c:rich>
          </c:tx>
          <c:layout>
            <c:manualLayout>
              <c:xMode val="edge"/>
              <c:yMode val="edge"/>
              <c:x val="0"/>
              <c:y val="0.33227630204551944"/>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bg1"/>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en-US"/>
          </a:p>
        </c:txPr>
        <c:crossAx val="6704250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0.57379</cdr:x>
      <cdr:y>0.27712</cdr:y>
    </cdr:from>
    <cdr:to>
      <cdr:x>0.7518</cdr:x>
      <cdr:y>0.46447</cdr:y>
    </cdr:to>
    <cdr:sp macro="" textlink="">
      <cdr:nvSpPr>
        <cdr:cNvPr id="2" name="TextBox 1">
          <a:extLst xmlns:a="http://schemas.openxmlformats.org/drawingml/2006/main">
            <a:ext uri="{FF2B5EF4-FFF2-40B4-BE49-F238E27FC236}">
              <a16:creationId xmlns:a16="http://schemas.microsoft.com/office/drawing/2014/main" id="{B1B4009A-D0BC-4B37-A4D9-91DCA5CABB0B}"/>
            </a:ext>
          </a:extLst>
        </cdr:cNvPr>
        <cdr:cNvSpPr txBox="1"/>
      </cdr:nvSpPr>
      <cdr:spPr>
        <a:xfrm xmlns:a="http://schemas.openxmlformats.org/drawingml/2006/main">
          <a:off x="3057842" y="1217295"/>
          <a:ext cx="948690" cy="8229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0.54376</cdr:x>
      <cdr:y>0.29673</cdr:y>
    </cdr:from>
    <cdr:to>
      <cdr:x>0.74113</cdr:x>
      <cdr:y>0.3374</cdr:y>
    </cdr:to>
    <cdr:sp macro="" textlink="">
      <cdr:nvSpPr>
        <cdr:cNvPr id="3" name="TextBox 2">
          <a:extLst xmlns:a="http://schemas.openxmlformats.org/drawingml/2006/main">
            <a:ext uri="{FF2B5EF4-FFF2-40B4-BE49-F238E27FC236}">
              <a16:creationId xmlns:a16="http://schemas.microsoft.com/office/drawing/2014/main" id="{EC2547C0-033E-FBA4-7E1E-0AF7B3FD34AE}"/>
            </a:ext>
          </a:extLst>
        </cdr:cNvPr>
        <cdr:cNvSpPr txBox="1"/>
      </cdr:nvSpPr>
      <cdr:spPr>
        <a:xfrm xmlns:a="http://schemas.openxmlformats.org/drawingml/2006/main">
          <a:off x="2745859" y="1235058"/>
          <a:ext cx="996673" cy="169277"/>
        </a:xfrm>
        <a:prstGeom xmlns:a="http://schemas.openxmlformats.org/drawingml/2006/main" prst="rect">
          <a:avLst/>
        </a:prstGeom>
      </cdr:spPr>
      <cdr:txBody>
        <a:bodyPr xmlns:a="http://schemas.openxmlformats.org/drawingml/2006/main" vertOverflow="clip" wrap="square" lIns="0" tIns="0" rIns="0" bIns="0" rtlCol="0">
          <a:spAutoFit/>
        </a:bodyPr>
        <a:lstStyle xmlns:a="http://schemas.openxmlformats.org/drawingml/2006/main"/>
        <a:p xmlns:a="http://schemas.openxmlformats.org/drawingml/2006/main">
          <a:endParaRPr lang="en-GB" sz="1100" dirty="0">
            <a:solidFill>
              <a:schemeClr val="bg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latin typeface="SwissReSans"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B7C786-A259-4FDD-A4C0-BD83D19C2427}" type="datetimeFigureOut">
              <a:rPr lang="en-GB" smtClean="0">
                <a:latin typeface="SwissReSans" pitchFamily="34" charset="0"/>
              </a:rPr>
              <a:pPr/>
              <a:t>03/11/2025</a:t>
            </a:fld>
            <a:endParaRPr lang="en-GB">
              <a:latin typeface="SwissReSans"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latin typeface="SwissReSans"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ADD15C-2E90-415F-B376-5831ACCDAAD0}" type="slidenum">
              <a:rPr lang="en-GB" smtClean="0">
                <a:latin typeface="SwissReSans" pitchFamily="34" charset="0"/>
              </a:rPr>
              <a:pPr/>
              <a:t>‹#›</a:t>
            </a:fld>
            <a:endParaRPr lang="en-GB">
              <a:latin typeface="SwissReSans" pitchFamily="34" charset="0"/>
            </a:endParaRPr>
          </a:p>
        </p:txBody>
      </p:sp>
    </p:spTree>
    <p:extLst>
      <p:ext uri="{BB962C8B-B14F-4D97-AF65-F5344CB8AC3E}">
        <p14:creationId xmlns:p14="http://schemas.microsoft.com/office/powerpoint/2010/main" val="2837963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wissReSans" pitchFamily="34" charset="0"/>
              </a:defRPr>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wissReSans" pitchFamily="34" charset="0"/>
              </a:defRPr>
            </a:lvl1pPr>
          </a:lstStyle>
          <a:p>
            <a:fld id="{3A1CEC75-F9BB-42F0-8E1C-193797F4D4D6}" type="datetimeFigureOut">
              <a:rPr lang="de-DE" smtClean="0"/>
              <a:pPr/>
              <a:t>03.11.2025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SwissReSans" pitchFamily="34" charset="0"/>
              </a:defRPr>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SwissReSans" pitchFamily="34" charset="0"/>
              </a:defRPr>
            </a:lvl1pPr>
          </a:lstStyle>
          <a:p>
            <a:fld id="{CF8ED666-4372-485F-9851-ED435EF4ACCF}" type="slidenum">
              <a:rPr lang="en-GB" smtClean="0"/>
              <a:pPr/>
              <a:t>‹#›</a:t>
            </a:fld>
            <a:endParaRPr lang="en-GB"/>
          </a:p>
        </p:txBody>
      </p:sp>
    </p:spTree>
    <p:extLst>
      <p:ext uri="{BB962C8B-B14F-4D97-AF65-F5344CB8AC3E}">
        <p14:creationId xmlns:p14="http://schemas.microsoft.com/office/powerpoint/2010/main" val="3379760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sReSans" pitchFamily="34" charset="0"/>
        <a:ea typeface="+mn-ea"/>
        <a:cs typeface="+mn-cs"/>
      </a:defRPr>
    </a:lvl1pPr>
    <a:lvl2pPr marL="349250" indent="0" algn="l" defTabSz="914400" rtl="0" eaLnBrk="1" latinLnBrk="0" hangingPunct="1">
      <a:defRPr sz="1200" kern="1200">
        <a:solidFill>
          <a:schemeClr val="tx1"/>
        </a:solidFill>
        <a:latin typeface="SwissReSans" pitchFamily="34" charset="0"/>
        <a:ea typeface="+mn-ea"/>
        <a:cs typeface="+mn-cs"/>
      </a:defRPr>
    </a:lvl2pPr>
    <a:lvl3pPr marL="717550" indent="0" algn="l" defTabSz="914400" rtl="0" eaLnBrk="1" latinLnBrk="0" hangingPunct="1">
      <a:defRPr sz="1200" kern="1200">
        <a:solidFill>
          <a:schemeClr val="tx1"/>
        </a:solidFill>
        <a:latin typeface="SwissReSans" pitchFamily="34" charset="0"/>
        <a:ea typeface="+mn-ea"/>
        <a:cs typeface="+mn-cs"/>
      </a:defRPr>
    </a:lvl3pPr>
    <a:lvl4pPr marL="1066800" indent="0" algn="l" defTabSz="914400" rtl="0" eaLnBrk="1" latinLnBrk="0" hangingPunct="1">
      <a:defRPr sz="1200" kern="1200">
        <a:solidFill>
          <a:schemeClr val="tx1"/>
        </a:solidFill>
        <a:latin typeface="SwissReSans" pitchFamily="34" charset="0"/>
        <a:ea typeface="+mn-ea"/>
        <a:cs typeface="+mn-cs"/>
      </a:defRPr>
    </a:lvl4pPr>
    <a:lvl5pPr marL="1435100" indent="0" algn="l" defTabSz="914400" rtl="0" eaLnBrk="1" latinLnBrk="0" hangingPunct="1">
      <a:defRPr sz="1200" kern="1200">
        <a:solidFill>
          <a:schemeClr val="tx1"/>
        </a:solidFill>
        <a:latin typeface="SwissReSans"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c.europa.eu/eurostat/statistics-explained/index.php?title=Overweight_and_obesity_-_BMI_statistics#:~:text=Among%20EU%20countries%2C%20the%20lowest,%25)%20and%20Finland%20(22.0%2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1</a:t>
            </a:fld>
            <a:endParaRPr lang="en-GB"/>
          </a:p>
        </p:txBody>
      </p:sp>
    </p:spTree>
    <p:extLst>
      <p:ext uri="{BB962C8B-B14F-4D97-AF65-F5344CB8AC3E}">
        <p14:creationId xmlns:p14="http://schemas.microsoft.com/office/powerpoint/2010/main" val="814623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11</a:t>
            </a:fld>
            <a:endParaRPr lang="en-GB" dirty="0"/>
          </a:p>
        </p:txBody>
      </p:sp>
    </p:spTree>
    <p:extLst>
      <p:ext uri="{BB962C8B-B14F-4D97-AF65-F5344CB8AC3E}">
        <p14:creationId xmlns:p14="http://schemas.microsoft.com/office/powerpoint/2010/main" val="3264670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8ED666-4372-485F-9851-ED435EF4ACCF}" type="slidenum">
              <a:rPr lang="en-GB" smtClean="0"/>
              <a:pPr/>
              <a:t>12</a:t>
            </a:fld>
            <a:endParaRPr lang="en-GB" dirty="0"/>
          </a:p>
        </p:txBody>
      </p:sp>
    </p:spTree>
    <p:extLst>
      <p:ext uri="{BB962C8B-B14F-4D97-AF65-F5344CB8AC3E}">
        <p14:creationId xmlns:p14="http://schemas.microsoft.com/office/powerpoint/2010/main" val="614357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13</a:t>
            </a:fld>
            <a:endParaRPr lang="en-GB" dirty="0"/>
          </a:p>
        </p:txBody>
      </p:sp>
    </p:spTree>
    <p:extLst>
      <p:ext uri="{BB962C8B-B14F-4D97-AF65-F5344CB8AC3E}">
        <p14:creationId xmlns:p14="http://schemas.microsoft.com/office/powerpoint/2010/main" val="2906212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15</a:t>
            </a:fld>
            <a:endParaRPr lang="en-GB"/>
          </a:p>
        </p:txBody>
      </p:sp>
    </p:spTree>
    <p:extLst>
      <p:ext uri="{BB962C8B-B14F-4D97-AF65-F5344CB8AC3E}">
        <p14:creationId xmlns:p14="http://schemas.microsoft.com/office/powerpoint/2010/main" val="20211612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Overweight and obesity - BMI statistics - Statistics Explained</a:t>
            </a:r>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16</a:t>
            </a:fld>
            <a:endParaRPr lang="en-GB"/>
          </a:p>
        </p:txBody>
      </p:sp>
    </p:spTree>
    <p:extLst>
      <p:ext uri="{BB962C8B-B14F-4D97-AF65-F5344CB8AC3E}">
        <p14:creationId xmlns:p14="http://schemas.microsoft.com/office/powerpoint/2010/main" val="25747068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8FED-E993-BCC0-C3F1-F8469B0CDA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AA10F-EE5E-F6A5-3C5B-34A9EA93A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CE42B3-E5B4-EBD3-BC24-F99C7CDDEB2B}"/>
              </a:ext>
            </a:extLst>
          </p:cNvPr>
          <p:cNvSpPr>
            <a:spLocks noGrp="1"/>
          </p:cNvSpPr>
          <p:nvPr>
            <p:ph type="body" idx="1"/>
          </p:nvPr>
        </p:nvSpPr>
        <p:spPr/>
        <p:txBody>
          <a:bodyPr/>
          <a:lstStyle/>
          <a:p>
            <a:r>
              <a:rPr lang="en-GB" dirty="0"/>
              <a:t>we know 70% of us adults overweight or obese, 40% obese</a:t>
            </a:r>
          </a:p>
          <a:p>
            <a:r>
              <a:rPr lang="en-GB" dirty="0"/>
              <a:t>half us adults diabetic or prediabetic</a:t>
            </a:r>
          </a:p>
          <a:p>
            <a:r>
              <a:rPr lang="en-GB" dirty="0"/>
              <a:t>1/3 have met syndrome (i.e. 3 of the 5 criteria)</a:t>
            </a:r>
          </a:p>
          <a:p>
            <a:endParaRPr lang="en-GB" dirty="0"/>
          </a:p>
          <a:p>
            <a:r>
              <a:rPr lang="en-GB" dirty="0"/>
              <a:t>BUT 93% of us adults have some evidence of IR</a:t>
            </a:r>
          </a:p>
          <a:p>
            <a:endParaRPr lang="en-GB" dirty="0"/>
          </a:p>
          <a:p>
            <a:r>
              <a:rPr lang="en-GB" dirty="0"/>
              <a:t>China is not far off. only 14% “met healthy”</a:t>
            </a:r>
          </a:p>
          <a:p>
            <a:endParaRPr lang="en-GB" dirty="0"/>
          </a:p>
          <a:p>
            <a:r>
              <a:rPr lang="en-GB" dirty="0"/>
              <a:t>top 3 impairments </a:t>
            </a:r>
            <a:r>
              <a:rPr lang="en-GB" dirty="0" err="1"/>
              <a:t>uw</a:t>
            </a:r>
            <a:r>
              <a:rPr lang="en-GB" dirty="0"/>
              <a:t> on our </a:t>
            </a:r>
            <a:r>
              <a:rPr lang="en-GB" dirty="0" err="1"/>
              <a:t>fac</a:t>
            </a:r>
            <a:r>
              <a:rPr lang="en-GB" dirty="0"/>
              <a:t> cases obesity, diabetes, cholesterol</a:t>
            </a:r>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141CC835-B2C8-7B30-E44A-E4870C599708}"/>
              </a:ext>
            </a:extLst>
          </p:cNvPr>
          <p:cNvSpPr>
            <a:spLocks noGrp="1"/>
          </p:cNvSpPr>
          <p:nvPr>
            <p:ph type="sldNum" sz="quarter" idx="5"/>
          </p:nvPr>
        </p:nvSpPr>
        <p:spPr/>
        <p:txBody>
          <a:bodyPr/>
          <a:lstStyle/>
          <a:p>
            <a:fld id="{CF8ED666-4372-485F-9851-ED435EF4ACCF}" type="slidenum">
              <a:rPr lang="en-GB" smtClean="0"/>
              <a:pPr/>
              <a:t>17</a:t>
            </a:fld>
            <a:endParaRPr lang="en-GB"/>
          </a:p>
        </p:txBody>
      </p:sp>
    </p:spTree>
    <p:extLst>
      <p:ext uri="{BB962C8B-B14F-4D97-AF65-F5344CB8AC3E}">
        <p14:creationId xmlns:p14="http://schemas.microsoft.com/office/powerpoint/2010/main" val="1552685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happens if it becomes more common to eat more often and with more sugar containing foods</a:t>
            </a:r>
          </a:p>
          <a:p>
            <a:r>
              <a:rPr lang="en-GB" dirty="0"/>
              <a:t>Then you can see that the blood sugar levels remain high for much more of each day</a:t>
            </a:r>
          </a:p>
          <a:p>
            <a:r>
              <a:rPr lang="en-GB" dirty="0"/>
              <a:t>Over time the cells become more resistant to the insulin, so more is released to try and keep the blood sugar within that normal range</a:t>
            </a:r>
          </a:p>
          <a:p>
            <a:r>
              <a:rPr lang="en-GB" dirty="0"/>
              <a:t>Insulin “switches on” cells for the uptake of sugar</a:t>
            </a:r>
          </a:p>
          <a:p>
            <a:r>
              <a:rPr lang="en-GB" dirty="0"/>
              <a:t>Eventually the insulin becomes less effective as the cells become resistance to its actions, so insufficient glucose is taken up into the muscle, fat or liver cells and it stays in the blood. </a:t>
            </a:r>
          </a:p>
          <a:p>
            <a:r>
              <a:rPr lang="en-GB" dirty="0"/>
              <a:t>So the balance is lost – your blood sugars remain high, and if you’re already diabetic then you’ll keep increasing your insulin in a losing battle against the insulin resistance</a:t>
            </a:r>
          </a:p>
          <a:p>
            <a:r>
              <a:rPr lang="en-GB" dirty="0"/>
              <a:t>If you’re not already a type 2 diabetic then you will in time unless you reverse the eating habits</a:t>
            </a:r>
          </a:p>
          <a:p>
            <a:endParaRPr lang="en-GB" dirty="0"/>
          </a:p>
          <a:p>
            <a:r>
              <a:rPr lang="en-GB" dirty="0"/>
              <a:t>So what does this mean in terms of developing diseases?</a:t>
            </a:r>
          </a:p>
        </p:txBody>
      </p:sp>
      <p:sp>
        <p:nvSpPr>
          <p:cNvPr id="4" name="Slide Number Placeholder 3"/>
          <p:cNvSpPr>
            <a:spLocks noGrp="1"/>
          </p:cNvSpPr>
          <p:nvPr>
            <p:ph type="sldNum" sz="quarter" idx="5"/>
          </p:nvPr>
        </p:nvSpPr>
        <p:spPr/>
        <p:txBody>
          <a:bodyPr/>
          <a:lstStyle/>
          <a:p>
            <a:fld id="{614B023F-07C5-470B-9F11-B17819CB5BE4}" type="slidenum">
              <a:rPr lang="en-GB" smtClean="0"/>
              <a:t>18</a:t>
            </a:fld>
            <a:endParaRPr lang="en-GB"/>
          </a:p>
        </p:txBody>
      </p:sp>
    </p:spTree>
    <p:extLst>
      <p:ext uri="{BB962C8B-B14F-4D97-AF65-F5344CB8AC3E}">
        <p14:creationId xmlns:p14="http://schemas.microsoft.com/office/powerpoint/2010/main" val="3430872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1A406-1395-CC38-9439-FE22BE3F105E}"/>
            </a:ext>
          </a:extLst>
        </p:cNvPr>
        <p:cNvGrpSpPr/>
        <p:nvPr/>
      </p:nvGrpSpPr>
      <p:grpSpPr>
        <a:xfrm>
          <a:off x="0" y="0"/>
          <a:ext cx="0" cy="0"/>
          <a:chOff x="0" y="0"/>
          <a:chExt cx="0" cy="0"/>
        </a:xfrm>
      </p:grpSpPr>
      <p:sp>
        <p:nvSpPr>
          <p:cNvPr id="18434" name="Rectangle 1026">
            <a:extLst>
              <a:ext uri="{FF2B5EF4-FFF2-40B4-BE49-F238E27FC236}">
                <a16:creationId xmlns:a16="http://schemas.microsoft.com/office/drawing/2014/main" id="{E047B2CB-7742-5384-9010-60A7FCEDF842}"/>
              </a:ext>
            </a:extLst>
          </p:cNvPr>
          <p:cNvSpPr>
            <a:spLocks noGrp="1" noRot="1" noChangeAspect="1" noChangeArrowheads="1"/>
          </p:cNvSpPr>
          <p:nvPr>
            <p:ph type="sldImg"/>
          </p:nvPr>
        </p:nvSpPr>
        <p:spPr>
          <a:xfrm>
            <a:off x="381000" y="685800"/>
            <a:ext cx="6096000" cy="3429000"/>
          </a:xfrm>
          <a:solidFill>
            <a:srgbClr val="FFFFFF"/>
          </a:solidFill>
          <a:ln/>
        </p:spPr>
      </p:sp>
      <p:sp>
        <p:nvSpPr>
          <p:cNvPr id="18435" name="Rectangle 1027">
            <a:extLst>
              <a:ext uri="{FF2B5EF4-FFF2-40B4-BE49-F238E27FC236}">
                <a16:creationId xmlns:a16="http://schemas.microsoft.com/office/drawing/2014/main" id="{1BAE219D-943C-0D98-960F-C2D603D0998F}"/>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9345552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50148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Rot="1" noChangeAspect="1" noChangeArrowheads="1"/>
          </p:cNvSpPr>
          <p:nvPr>
            <p:ph type="sldImg"/>
          </p:nvPr>
        </p:nvSpPr>
        <p:spPr>
          <a:xfrm>
            <a:off x="381000" y="685800"/>
            <a:ext cx="6096000" cy="3429000"/>
          </a:xfrm>
          <a:solidFill>
            <a:srgbClr val="FFFFFF"/>
          </a:solidFill>
          <a:ln/>
        </p:spPr>
      </p:sp>
      <p:sp>
        <p:nvSpPr>
          <p:cNvPr id="18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01526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8ED666-4372-485F-9851-ED435EF4ACCF}" type="slidenum">
              <a:rPr lang="en-GB" smtClean="0"/>
              <a:pPr/>
              <a:t>2</a:t>
            </a:fld>
            <a:endParaRPr lang="en-GB" dirty="0"/>
          </a:p>
        </p:txBody>
      </p:sp>
    </p:spTree>
    <p:extLst>
      <p:ext uri="{BB962C8B-B14F-4D97-AF65-F5344CB8AC3E}">
        <p14:creationId xmlns:p14="http://schemas.microsoft.com/office/powerpoint/2010/main" val="36033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092103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218DC6-9FB7-2F73-C06F-05CF97D5078B}"/>
            </a:ext>
          </a:extLst>
        </p:cNvPr>
        <p:cNvGrpSpPr/>
        <p:nvPr/>
      </p:nvGrpSpPr>
      <p:grpSpPr>
        <a:xfrm>
          <a:off x="0" y="0"/>
          <a:ext cx="0" cy="0"/>
          <a:chOff x="0" y="0"/>
          <a:chExt cx="0" cy="0"/>
        </a:xfrm>
      </p:grpSpPr>
      <p:sp>
        <p:nvSpPr>
          <p:cNvPr id="18434" name="Rectangle 1026">
            <a:extLst>
              <a:ext uri="{FF2B5EF4-FFF2-40B4-BE49-F238E27FC236}">
                <a16:creationId xmlns:a16="http://schemas.microsoft.com/office/drawing/2014/main" id="{34F4F501-B054-961F-2360-1BF9F495527F}"/>
              </a:ext>
            </a:extLst>
          </p:cNvPr>
          <p:cNvSpPr>
            <a:spLocks noGrp="1" noRot="1" noChangeAspect="1" noChangeArrowheads="1"/>
          </p:cNvSpPr>
          <p:nvPr>
            <p:ph type="sldImg"/>
          </p:nvPr>
        </p:nvSpPr>
        <p:spPr>
          <a:xfrm>
            <a:off x="381000" y="685800"/>
            <a:ext cx="6096000" cy="3429000"/>
          </a:xfrm>
          <a:solidFill>
            <a:srgbClr val="FFFFFF"/>
          </a:solidFill>
          <a:ln/>
        </p:spPr>
      </p:sp>
      <p:sp>
        <p:nvSpPr>
          <p:cNvPr id="18435" name="Rectangle 1027">
            <a:extLst>
              <a:ext uri="{FF2B5EF4-FFF2-40B4-BE49-F238E27FC236}">
                <a16:creationId xmlns:a16="http://schemas.microsoft.com/office/drawing/2014/main" id="{9B9E1BFC-52E3-760A-F0F1-0B70696C5B3A}"/>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2668051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Grp="1" noRot="1" noChangeAspect="1" noChangeArrowheads="1"/>
          </p:cNvSpPr>
          <p:nvPr>
            <p:ph type="sldImg"/>
          </p:nvPr>
        </p:nvSpPr>
        <p:spPr>
          <a:solidFill>
            <a:srgbClr val="FFFFFF"/>
          </a:solidFill>
          <a:ln/>
        </p:spPr>
      </p:sp>
      <p:sp>
        <p:nvSpPr>
          <p:cNvPr id="184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912073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A42EC-1B63-3F7E-91C4-9D6F7C18E827}"/>
            </a:ext>
          </a:extLst>
        </p:cNvPr>
        <p:cNvGrpSpPr/>
        <p:nvPr/>
      </p:nvGrpSpPr>
      <p:grpSpPr>
        <a:xfrm>
          <a:off x="0" y="0"/>
          <a:ext cx="0" cy="0"/>
          <a:chOff x="0" y="0"/>
          <a:chExt cx="0" cy="0"/>
        </a:xfrm>
      </p:grpSpPr>
      <p:sp>
        <p:nvSpPr>
          <p:cNvPr id="67586" name="Rectangle 2">
            <a:extLst>
              <a:ext uri="{FF2B5EF4-FFF2-40B4-BE49-F238E27FC236}">
                <a16:creationId xmlns:a16="http://schemas.microsoft.com/office/drawing/2014/main" id="{02184E9D-AD79-222B-C9C4-0A27E3EF317B}"/>
              </a:ext>
            </a:extLst>
          </p:cNvPr>
          <p:cNvSpPr>
            <a:spLocks noGrp="1" noRot="1" noChangeAspect="1" noChangeArrowheads="1"/>
          </p:cNvSpPr>
          <p:nvPr>
            <p:ph type="sldImg"/>
          </p:nvPr>
        </p:nvSpPr>
        <p:spPr>
          <a:xfrm>
            <a:off x="381000" y="685800"/>
            <a:ext cx="6096000" cy="3429000"/>
          </a:xfrm>
          <a:solidFill>
            <a:srgbClr val="FFFFFF"/>
          </a:solidFill>
          <a:ln/>
        </p:spPr>
      </p:sp>
      <p:sp>
        <p:nvSpPr>
          <p:cNvPr id="67587" name="Rectangle 3">
            <a:extLst>
              <a:ext uri="{FF2B5EF4-FFF2-40B4-BE49-F238E27FC236}">
                <a16:creationId xmlns:a16="http://schemas.microsoft.com/office/drawing/2014/main" id="{ED5519B5-05BE-A334-AB7A-D47FBBC6602A}"/>
              </a:ext>
            </a:extLst>
          </p:cNvPr>
          <p:cNvSpPr>
            <a:spLocks noGrp="1" noChangeArrowheads="1"/>
          </p:cNvSpPr>
          <p:nvPr>
            <p:ph type="body" idx="1"/>
          </p:nvPr>
        </p:nvSpPr>
        <p:spPr>
          <a:solidFill>
            <a:srgbClr val="FFFFFF"/>
          </a:solidFill>
          <a:ln>
            <a:solidFill>
              <a:srgbClr val="000000"/>
            </a:solidFill>
          </a:ln>
        </p:spPr>
        <p:txBody>
          <a:bodyPr/>
          <a:lstStyle/>
          <a:p>
            <a:endParaRPr lang="en-US"/>
          </a:p>
        </p:txBody>
      </p:sp>
    </p:spTree>
    <p:extLst>
      <p:ext uri="{BB962C8B-B14F-4D97-AF65-F5344CB8AC3E}">
        <p14:creationId xmlns:p14="http://schemas.microsoft.com/office/powerpoint/2010/main" val="8860895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A694A-BD69-C055-5BBB-435858D0027D}"/>
            </a:ext>
          </a:extLst>
        </p:cNvPr>
        <p:cNvGrpSpPr/>
        <p:nvPr/>
      </p:nvGrpSpPr>
      <p:grpSpPr>
        <a:xfrm>
          <a:off x="0" y="0"/>
          <a:ext cx="0" cy="0"/>
          <a:chOff x="0" y="0"/>
          <a:chExt cx="0" cy="0"/>
        </a:xfrm>
      </p:grpSpPr>
      <p:sp>
        <p:nvSpPr>
          <p:cNvPr id="1130498" name="Rectangle 2">
            <a:extLst>
              <a:ext uri="{FF2B5EF4-FFF2-40B4-BE49-F238E27FC236}">
                <a16:creationId xmlns:a16="http://schemas.microsoft.com/office/drawing/2014/main" id="{A14E45FB-CA73-E55A-B898-2DF80ADEB181}"/>
              </a:ext>
            </a:extLst>
          </p:cNvPr>
          <p:cNvSpPr>
            <a:spLocks noGrp="1" noRot="1" noChangeAspect="1" noChangeArrowheads="1" noTextEdit="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p:spPr>
      </p:sp>
      <p:sp>
        <p:nvSpPr>
          <p:cNvPr id="1130499" name="Rectangle 3">
            <a:extLst>
              <a:ext uri="{FF2B5EF4-FFF2-40B4-BE49-F238E27FC236}">
                <a16:creationId xmlns:a16="http://schemas.microsoft.com/office/drawing/2014/main" id="{B1A23BDF-5A74-496B-8643-5F13CDDA4E55}"/>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428423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Rot="1" noChangeAspect="1" noChangeArrowheads="1"/>
          </p:cNvSpPr>
          <p:nvPr>
            <p:ph type="sldImg"/>
          </p:nvPr>
        </p:nvSpPr>
        <p:spPr>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34924393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31</a:t>
            </a:fld>
            <a:endParaRPr lang="en-GB"/>
          </a:p>
        </p:txBody>
      </p:sp>
    </p:spTree>
    <p:extLst>
      <p:ext uri="{BB962C8B-B14F-4D97-AF65-F5344CB8AC3E}">
        <p14:creationId xmlns:p14="http://schemas.microsoft.com/office/powerpoint/2010/main" val="11650161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33</a:t>
            </a:fld>
            <a:endParaRPr lang="en-GB" dirty="0"/>
          </a:p>
        </p:txBody>
      </p:sp>
    </p:spTree>
    <p:extLst>
      <p:ext uri="{BB962C8B-B14F-4D97-AF65-F5344CB8AC3E}">
        <p14:creationId xmlns:p14="http://schemas.microsoft.com/office/powerpoint/2010/main" val="3179840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34</a:t>
            </a:fld>
            <a:endParaRPr lang="en-GB" dirty="0"/>
          </a:p>
        </p:txBody>
      </p:sp>
    </p:spTree>
    <p:extLst>
      <p:ext uri="{BB962C8B-B14F-4D97-AF65-F5344CB8AC3E}">
        <p14:creationId xmlns:p14="http://schemas.microsoft.com/office/powerpoint/2010/main" val="290315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8ED666-4372-485F-9851-ED435EF4ACCF}" type="slidenum">
              <a:rPr lang="en-GB" smtClean="0"/>
              <a:pPr/>
              <a:t>3</a:t>
            </a:fld>
            <a:endParaRPr lang="en-GB" dirty="0"/>
          </a:p>
        </p:txBody>
      </p:sp>
    </p:spTree>
    <p:extLst>
      <p:ext uri="{BB962C8B-B14F-4D97-AF65-F5344CB8AC3E}">
        <p14:creationId xmlns:p14="http://schemas.microsoft.com/office/powerpoint/2010/main" val="1937397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35</a:t>
            </a:fld>
            <a:endParaRPr lang="en-GB" dirty="0"/>
          </a:p>
        </p:txBody>
      </p:sp>
    </p:spTree>
    <p:extLst>
      <p:ext uri="{BB962C8B-B14F-4D97-AF65-F5344CB8AC3E}">
        <p14:creationId xmlns:p14="http://schemas.microsoft.com/office/powerpoint/2010/main" val="1789950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37</a:t>
            </a:fld>
            <a:endParaRPr lang="en-GB"/>
          </a:p>
        </p:txBody>
      </p:sp>
    </p:spTree>
    <p:extLst>
      <p:ext uri="{BB962C8B-B14F-4D97-AF65-F5344CB8AC3E}">
        <p14:creationId xmlns:p14="http://schemas.microsoft.com/office/powerpoint/2010/main" val="1567341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4</a:t>
            </a:fld>
            <a:endParaRPr lang="en-GB"/>
          </a:p>
        </p:txBody>
      </p:sp>
    </p:spTree>
    <p:extLst>
      <p:ext uri="{BB962C8B-B14F-4D97-AF65-F5344CB8AC3E}">
        <p14:creationId xmlns:p14="http://schemas.microsoft.com/office/powerpoint/2010/main" val="703522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Annual health surveys here indicate a rising trend, but positioning against other European countries is more favourable. </a:t>
            </a:r>
          </a:p>
        </p:txBody>
      </p:sp>
      <p:sp>
        <p:nvSpPr>
          <p:cNvPr id="4" name="Slide Number Placeholder 3"/>
          <p:cNvSpPr>
            <a:spLocks noGrp="1"/>
          </p:cNvSpPr>
          <p:nvPr>
            <p:ph type="sldNum" sz="quarter" idx="5"/>
          </p:nvPr>
        </p:nvSpPr>
        <p:spPr/>
        <p:txBody>
          <a:bodyPr/>
          <a:lstStyle/>
          <a:p>
            <a:fld id="{CF8ED666-4372-485F-9851-ED435EF4ACCF}" type="slidenum">
              <a:rPr lang="en-GB" smtClean="0"/>
              <a:pPr/>
              <a:t>5</a:t>
            </a:fld>
            <a:endParaRPr lang="en-GB"/>
          </a:p>
        </p:txBody>
      </p:sp>
    </p:spTree>
    <p:extLst>
      <p:ext uri="{BB962C8B-B14F-4D97-AF65-F5344CB8AC3E}">
        <p14:creationId xmlns:p14="http://schemas.microsoft.com/office/powerpoint/2010/main" val="2606849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6</a:t>
            </a:fld>
            <a:endParaRPr lang="en-GB" dirty="0"/>
          </a:p>
        </p:txBody>
      </p:sp>
    </p:spTree>
    <p:extLst>
      <p:ext uri="{BB962C8B-B14F-4D97-AF65-F5344CB8AC3E}">
        <p14:creationId xmlns:p14="http://schemas.microsoft.com/office/powerpoint/2010/main" val="2731714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7</a:t>
            </a:fld>
            <a:endParaRPr lang="en-GB" dirty="0"/>
          </a:p>
        </p:txBody>
      </p:sp>
    </p:spTree>
    <p:extLst>
      <p:ext uri="{BB962C8B-B14F-4D97-AF65-F5344CB8AC3E}">
        <p14:creationId xmlns:p14="http://schemas.microsoft.com/office/powerpoint/2010/main" val="4272914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8</a:t>
            </a:fld>
            <a:endParaRPr lang="en-GB" dirty="0"/>
          </a:p>
        </p:txBody>
      </p:sp>
    </p:spTree>
    <p:extLst>
      <p:ext uri="{BB962C8B-B14F-4D97-AF65-F5344CB8AC3E}">
        <p14:creationId xmlns:p14="http://schemas.microsoft.com/office/powerpoint/2010/main" val="2791128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10</a:t>
            </a:fld>
            <a:endParaRPr lang="en-GB" dirty="0"/>
          </a:p>
        </p:txBody>
      </p:sp>
    </p:spTree>
    <p:extLst>
      <p:ext uri="{BB962C8B-B14F-4D97-AF65-F5344CB8AC3E}">
        <p14:creationId xmlns:p14="http://schemas.microsoft.com/office/powerpoint/2010/main" val="39650323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hemeOverride" Target="../theme/themeOverride1.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image" Target="../media/image3.emf"/><Relationship Id="rId2" Type="http://schemas.openxmlformats.org/officeDocument/2006/relationships/tags" Target="../tags/tag31.xml"/><Relationship Id="rId1" Type="http://schemas.openxmlformats.org/officeDocument/2006/relationships/themeOverride" Target="../theme/themeOverride10.xml"/><Relationship Id="rId6" Type="http://schemas.openxmlformats.org/officeDocument/2006/relationships/slideMaster" Target="../slideMasters/slideMaster1.xml"/><Relationship Id="rId5" Type="http://schemas.openxmlformats.org/officeDocument/2006/relationships/tags" Target="../tags/tag34.xml"/><Relationship Id="rId4" Type="http://schemas.openxmlformats.org/officeDocument/2006/relationships/tags" Target="../tags/tag3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3.emf"/><Relationship Id="rId2" Type="http://schemas.openxmlformats.org/officeDocument/2006/relationships/tags" Target="../tags/tag35.xml"/><Relationship Id="rId1" Type="http://schemas.openxmlformats.org/officeDocument/2006/relationships/themeOverride" Target="../theme/themeOverride11.xml"/><Relationship Id="rId6" Type="http://schemas.openxmlformats.org/officeDocument/2006/relationships/slideMaster" Target="../slideMasters/slideMaster1.xml"/><Relationship Id="rId5" Type="http://schemas.openxmlformats.org/officeDocument/2006/relationships/tags" Target="../tags/tag38.xml"/><Relationship Id="rId4" Type="http://schemas.openxmlformats.org/officeDocument/2006/relationships/tags" Target="../tags/tag3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0.xml"/><Relationship Id="rId7" Type="http://schemas.openxmlformats.org/officeDocument/2006/relationships/image" Target="../media/image3.emf"/><Relationship Id="rId2" Type="http://schemas.openxmlformats.org/officeDocument/2006/relationships/tags" Target="../tags/tag39.xml"/><Relationship Id="rId1" Type="http://schemas.openxmlformats.org/officeDocument/2006/relationships/themeOverride" Target="../theme/themeOverride12.xml"/><Relationship Id="rId6" Type="http://schemas.openxmlformats.org/officeDocument/2006/relationships/slideMaster" Target="../slideMasters/slideMaster1.xml"/><Relationship Id="rId5" Type="http://schemas.openxmlformats.org/officeDocument/2006/relationships/tags" Target="../tags/tag42.xml"/><Relationship Id="rId4" Type="http://schemas.openxmlformats.org/officeDocument/2006/relationships/tags" Target="../tags/tag4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4.xml"/><Relationship Id="rId7" Type="http://schemas.openxmlformats.org/officeDocument/2006/relationships/slideMaster" Target="../slideMasters/slideMaster1.xml"/><Relationship Id="rId2" Type="http://schemas.openxmlformats.org/officeDocument/2006/relationships/tags" Target="../tags/tag43.xml"/><Relationship Id="rId1" Type="http://schemas.openxmlformats.org/officeDocument/2006/relationships/themeOverride" Target="../theme/themeOverride13.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3.emf"/><Relationship Id="rId3" Type="http://schemas.openxmlformats.org/officeDocument/2006/relationships/tags" Target="../tags/tag49.xml"/><Relationship Id="rId7" Type="http://schemas.openxmlformats.org/officeDocument/2006/relationships/slideMaster" Target="../slideMasters/slideMaster1.xml"/><Relationship Id="rId2" Type="http://schemas.openxmlformats.org/officeDocument/2006/relationships/tags" Target="../tags/tag48.xml"/><Relationship Id="rId1" Type="http://schemas.openxmlformats.org/officeDocument/2006/relationships/themeOverride" Target="../theme/themeOverride14.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54.xml"/><Relationship Id="rId7" Type="http://schemas.openxmlformats.org/officeDocument/2006/relationships/image" Target="../media/image3.emf"/><Relationship Id="rId2" Type="http://schemas.openxmlformats.org/officeDocument/2006/relationships/tags" Target="../tags/tag53.xml"/><Relationship Id="rId1" Type="http://schemas.openxmlformats.org/officeDocument/2006/relationships/themeOverride" Target="../theme/themeOverride15.xml"/><Relationship Id="rId6" Type="http://schemas.openxmlformats.org/officeDocument/2006/relationships/slideMaster" Target="../slideMasters/slideMaster1.xml"/><Relationship Id="rId5" Type="http://schemas.openxmlformats.org/officeDocument/2006/relationships/tags" Target="../tags/tag56.xml"/><Relationship Id="rId4" Type="http://schemas.openxmlformats.org/officeDocument/2006/relationships/tags" Target="../tags/tag55.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3.emf"/><Relationship Id="rId2" Type="http://schemas.openxmlformats.org/officeDocument/2006/relationships/tags" Target="../tags/tag57.xml"/><Relationship Id="rId1" Type="http://schemas.openxmlformats.org/officeDocument/2006/relationships/themeOverride" Target="../theme/themeOverride16.xml"/><Relationship Id="rId6" Type="http://schemas.openxmlformats.org/officeDocument/2006/relationships/slideMaster" Target="../slideMasters/slideMaster1.xml"/><Relationship Id="rId5" Type="http://schemas.openxmlformats.org/officeDocument/2006/relationships/tags" Target="../tags/tag60.xml"/><Relationship Id="rId4" Type="http://schemas.openxmlformats.org/officeDocument/2006/relationships/tags" Target="../tags/tag59.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hemeOverride" Target="../theme/themeOverride17.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hemeOverride" Target="../theme/themeOverride18.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6.xml"/><Relationship Id="rId2" Type="http://schemas.openxmlformats.org/officeDocument/2006/relationships/tags" Target="../tags/tag65.xml"/><Relationship Id="rId1" Type="http://schemas.openxmlformats.org/officeDocument/2006/relationships/themeOverride" Target="../theme/themeOverride19.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hemeOverride" Target="../theme/themeOverride2.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hemeOverride" Target="../theme/themeOverride20.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hemeOverride" Target="../theme/themeOverride21.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themeOverride" Target="../theme/themeOverride22.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hemeOverride" Target="../theme/themeOverride23.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hemeOverride" Target="../theme/themeOverride24.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hemeOverride" Target="../theme/themeOverride25.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hemeOverride" Target="../theme/themeOverride26.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1.xml"/><Relationship Id="rId1" Type="http://schemas.openxmlformats.org/officeDocument/2006/relationships/themeOverride" Target="../theme/themeOverride27.xml"/><Relationship Id="rId4" Type="http://schemas.openxmlformats.org/officeDocument/2006/relationships/image" Target="../media/image3.emf"/></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hemeOverride" Target="../theme/themeOverride28.xml"/><Relationship Id="rId4" Type="http://schemas.openxmlformats.org/officeDocument/2006/relationships/image" Target="../media/image3.emf"/></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hemeOverride" Target="../theme/themeOverride29.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hemeOverride" Target="../theme/themeOverride3.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4.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hemeOverride" Target="../theme/themeOverride30.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hemeOverride" Target="../theme/themeOverride31.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hemeOverride" Target="../theme/themeOverride32.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themeOverride" Target="../theme/themeOverride33.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94.xml"/><Relationship Id="rId2" Type="http://schemas.openxmlformats.org/officeDocument/2006/relationships/tags" Target="../tags/tag93.xml"/><Relationship Id="rId1" Type="http://schemas.openxmlformats.org/officeDocument/2006/relationships/themeOverride" Target="../theme/themeOverride34.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9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hemeOverride" Target="../theme/themeOverride35.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98.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hemeOverride" Target="../theme/themeOverride36.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0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03.xml"/><Relationship Id="rId2" Type="http://schemas.openxmlformats.org/officeDocument/2006/relationships/tags" Target="../tags/tag102.xml"/><Relationship Id="rId1" Type="http://schemas.openxmlformats.org/officeDocument/2006/relationships/themeOverride" Target="../theme/themeOverride37.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04.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hemeOverride" Target="../theme/themeOverride38.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07.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hemeOverride" Target="../theme/themeOverride39.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hemeOverride" Target="../theme/themeOverride4.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hemeOverride" Target="../theme/themeOverride40.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13.xml"/><Relationship Id="rId7" Type="http://schemas.openxmlformats.org/officeDocument/2006/relationships/image" Target="../media/image3.emf"/><Relationship Id="rId2" Type="http://schemas.openxmlformats.org/officeDocument/2006/relationships/tags" Target="../tags/tag112.xml"/><Relationship Id="rId1" Type="http://schemas.openxmlformats.org/officeDocument/2006/relationships/themeOverride" Target="../theme/themeOverride41.xml"/><Relationship Id="rId6" Type="http://schemas.openxmlformats.org/officeDocument/2006/relationships/slideMaster" Target="../slideMasters/slideMaster1.xml"/><Relationship Id="rId5" Type="http://schemas.openxmlformats.org/officeDocument/2006/relationships/tags" Target="../tags/tag115.xml"/><Relationship Id="rId4" Type="http://schemas.openxmlformats.org/officeDocument/2006/relationships/tags" Target="../tags/tag114.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117.xml"/><Relationship Id="rId2" Type="http://schemas.openxmlformats.org/officeDocument/2006/relationships/tags" Target="../tags/tag116.xml"/><Relationship Id="rId1" Type="http://schemas.openxmlformats.org/officeDocument/2006/relationships/themeOverride" Target="../theme/themeOverride42.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hemeOverride" Target="../theme/themeOverride43.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tags" Target="../tags/tag121.xml"/><Relationship Id="rId2" Type="http://schemas.openxmlformats.org/officeDocument/2006/relationships/tags" Target="../tags/tag120.xml"/><Relationship Id="rId1" Type="http://schemas.openxmlformats.org/officeDocument/2006/relationships/themeOverride" Target="../theme/themeOverride44.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hemeOverride" Target="../theme/themeOverride45.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hemeOverride" Target="../theme/themeOverride46.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hemeOverride" Target="../theme/themeOverride47.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themeOverride" Target="../theme/themeOverride48.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hemeOverride" Target="../theme/themeOverride49.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hemeOverride" Target="../theme/themeOverride5.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133.xml"/><Relationship Id="rId2" Type="http://schemas.openxmlformats.org/officeDocument/2006/relationships/tags" Target="../tags/tag132.xml"/><Relationship Id="rId1" Type="http://schemas.openxmlformats.org/officeDocument/2006/relationships/themeOverride" Target="../theme/themeOverride50.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hemeOverride" Target="../theme/themeOverride51.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hemeOverride" Target="../theme/themeOverride52.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themeOverride" Target="../theme/themeOverride53.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hemeOverride" Target="../theme/themeOverride54.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42.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144.xml"/><Relationship Id="rId2" Type="http://schemas.openxmlformats.org/officeDocument/2006/relationships/tags" Target="../tags/tag143.xml"/><Relationship Id="rId1" Type="http://schemas.openxmlformats.org/officeDocument/2006/relationships/themeOverride" Target="../theme/themeOverride55.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45.xml"/></Relationships>
</file>

<file path=ppt/slideLayouts/_rels/slideLayout56.xml.rels><?xml version="1.0" encoding="UTF-8" standalone="yes"?>
<Relationships xmlns="http://schemas.openxmlformats.org/package/2006/relationships"><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hemeOverride" Target="../theme/themeOverride56.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48.xml"/></Relationships>
</file>

<file path=ppt/slideLayouts/_rels/slideLayout57.xml.rels><?xml version="1.0" encoding="UTF-8" standalone="yes"?>
<Relationships xmlns="http://schemas.openxmlformats.org/package/2006/relationships"><Relationship Id="rId3" Type="http://schemas.openxmlformats.org/officeDocument/2006/relationships/tags" Target="../tags/tag150.xml"/><Relationship Id="rId2" Type="http://schemas.openxmlformats.org/officeDocument/2006/relationships/tags" Target="../tags/tag149.xml"/><Relationship Id="rId1" Type="http://schemas.openxmlformats.org/officeDocument/2006/relationships/themeOverride" Target="../theme/themeOverride57.xml"/><Relationship Id="rId6" Type="http://schemas.openxmlformats.org/officeDocument/2006/relationships/image" Target="../media/image3.emf"/><Relationship Id="rId5" Type="http://schemas.openxmlformats.org/officeDocument/2006/relationships/slideMaster" Target="../slideMasters/slideMaster1.xml"/><Relationship Id="rId4" Type="http://schemas.openxmlformats.org/officeDocument/2006/relationships/tags" Target="../tags/tag151.xml"/></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153.xml"/><Relationship Id="rId2" Type="http://schemas.openxmlformats.org/officeDocument/2006/relationships/tags" Target="../tags/tag152.xml"/><Relationship Id="rId1" Type="http://schemas.openxmlformats.org/officeDocument/2006/relationships/themeOverride" Target="../theme/themeOverride58.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hemeOverride" Target="../theme/themeOverride59.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hemeOverride" Target="../theme/themeOverride6.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6.xml"/><Relationship Id="rId1" Type="http://schemas.openxmlformats.org/officeDocument/2006/relationships/themeOverride" Target="../theme/themeOverride60.xml"/><Relationship Id="rId4" Type="http://schemas.openxmlformats.org/officeDocument/2006/relationships/image" Target="../media/image3.emf"/></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7.xml"/><Relationship Id="rId1" Type="http://schemas.openxmlformats.org/officeDocument/2006/relationships/themeOverride" Target="../theme/themeOverride61.xml"/><Relationship Id="rId4" Type="http://schemas.openxmlformats.org/officeDocument/2006/relationships/image" Target="../media/image3.emf"/></Relationships>
</file>

<file path=ppt/slideLayouts/_rels/slideLayout6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8.xml"/><Relationship Id="rId1" Type="http://schemas.openxmlformats.org/officeDocument/2006/relationships/themeOverride" Target="../theme/themeOverride62.xml"/><Relationship Id="rId4" Type="http://schemas.openxmlformats.org/officeDocument/2006/relationships/image" Target="../media/image3.emf"/></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59.xml"/><Relationship Id="rId1" Type="http://schemas.openxmlformats.org/officeDocument/2006/relationships/themeOverride" Target="../theme/themeOverride63.xml"/><Relationship Id="rId4" Type="http://schemas.openxmlformats.org/officeDocument/2006/relationships/image" Target="../media/image2.emf"/></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161.xml"/><Relationship Id="rId2" Type="http://schemas.openxmlformats.org/officeDocument/2006/relationships/tags" Target="../tags/tag160.xml"/><Relationship Id="rId1" Type="http://schemas.openxmlformats.org/officeDocument/2006/relationships/themeOverride" Target="../theme/themeOverride64.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hemeOverride" Target="../theme/themeOverride7.xml"/><Relationship Id="rId5" Type="http://schemas.openxmlformats.org/officeDocument/2006/relationships/image" Target="../media/image3.emf"/><Relationship Id="rId4"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tags" Target="../tags/tag163.xml"/><Relationship Id="rId2" Type="http://schemas.openxmlformats.org/officeDocument/2006/relationships/tags" Target="../tags/tag162.xml"/><Relationship Id="rId1" Type="http://schemas.openxmlformats.org/officeDocument/2006/relationships/themeOverride" Target="../theme/themeOverride65.xml"/><Relationship Id="rId5" Type="http://schemas.openxmlformats.org/officeDocument/2006/relationships/image" Target="../media/image2.emf"/><Relationship Id="rId4"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hemeOverride" Target="../theme/themeOverride66.xml"/><Relationship Id="rId5" Type="http://schemas.openxmlformats.org/officeDocument/2006/relationships/image" Target="../media/image3.emf"/><Relationship Id="rId4"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image" Target="../media/image3.emf"/><Relationship Id="rId2" Type="http://schemas.openxmlformats.org/officeDocument/2006/relationships/tags" Target="../tags/tag23.xml"/><Relationship Id="rId1" Type="http://schemas.openxmlformats.org/officeDocument/2006/relationships/themeOverride" Target="../theme/themeOverride8.xml"/><Relationship Id="rId6" Type="http://schemas.openxmlformats.org/officeDocument/2006/relationships/slideMaster" Target="../slideMasters/slideMaster1.xml"/><Relationship Id="rId5" Type="http://schemas.openxmlformats.org/officeDocument/2006/relationships/tags" Target="../tags/tag26.xml"/><Relationship Id="rId4" Type="http://schemas.openxmlformats.org/officeDocument/2006/relationships/tags" Target="../tags/tag25.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3.emf"/><Relationship Id="rId2" Type="http://schemas.openxmlformats.org/officeDocument/2006/relationships/tags" Target="../tags/tag27.xml"/><Relationship Id="rId1" Type="http://schemas.openxmlformats.org/officeDocument/2006/relationships/themeOverride" Target="../theme/themeOverride9.xml"/><Relationship Id="rId6" Type="http://schemas.openxmlformats.org/officeDocument/2006/relationships/slideMaster" Target="../slideMasters/slideMaster1.xml"/><Relationship Id="rId5" Type="http://schemas.openxmlformats.org/officeDocument/2006/relationships/tags" Target="../tags/tag30.xml"/><Relationship Id="rId4" Type="http://schemas.openxmlformats.org/officeDocument/2006/relationships/tags" Target="../tags/tag2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 Color Only" preserve="1" userDrawn="1">
  <p:cSld name="Title Slide - Color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695326" y="1628776"/>
            <a:ext cx="9913177" cy="1296168"/>
          </a:xfrm>
        </p:spPr>
        <p:txBody>
          <a:bodyPr>
            <a:noAutofit/>
          </a:bodyPr>
          <a:lstStyle>
            <a:lvl1pPr algn="l">
              <a:lnSpc>
                <a:spcPct val="80000"/>
              </a:lnSpc>
              <a:defRPr sz="4795">
                <a:solidFill>
                  <a:srgbClr val="FFFFFF"/>
                </a:solidFill>
                <a:latin typeface="SwissReSans Light" pitchFamily="34" charset="0"/>
              </a:defRPr>
            </a:lvl1pPr>
          </a:lstStyle>
          <a:p>
            <a:r>
              <a:rPr lang="en-US"/>
              <a:t>Click to edit Master title style</a:t>
            </a:r>
          </a:p>
        </p:txBody>
      </p:sp>
      <p:sp>
        <p:nvSpPr>
          <p:cNvPr id="3" name="Subtitle 2"/>
          <p:cNvSpPr>
            <a:spLocks noGrp="1"/>
          </p:cNvSpPr>
          <p:nvPr>
            <p:ph type="subTitle" idx="1"/>
          </p:nvPr>
        </p:nvSpPr>
        <p:spPr bwMode="white">
          <a:xfrm>
            <a:off x="695326" y="2996952"/>
            <a:ext cx="9913177" cy="288032"/>
          </a:xfrm>
          <a:prstGeom prst="rect">
            <a:avLst/>
          </a:prstGeom>
        </p:spPr>
        <p:txBody>
          <a:bodyPr/>
          <a:lstStyle>
            <a:lvl1pPr marL="0" indent="0" algn="l">
              <a:lnSpc>
                <a:spcPct val="100000"/>
              </a:lnSpc>
              <a:spcBef>
                <a:spcPts val="0"/>
              </a:spcBef>
              <a:buNone/>
              <a:defRPr sz="1798">
                <a:solidFill>
                  <a:srgbClr val="FFFFFF"/>
                </a:solidFill>
                <a:latin typeface="+mj-lt"/>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a:t>Click to edit Master subtitle style</a:t>
            </a:r>
          </a:p>
        </p:txBody>
      </p:sp>
      <p:sp>
        <p:nvSpPr>
          <p:cNvPr id="11" name="Classification"/>
          <p:cNvSpPr txBox="1">
            <a:spLocks noChangeArrowheads="1"/>
          </p:cNvSpPr>
          <p:nvPr userDrawn="1">
            <p:custDataLst>
              <p:tags r:id="rId2"/>
            </p:custDataLst>
          </p:nvPr>
        </p:nvSpPr>
        <p:spPr bwMode="black">
          <a:xfrm>
            <a:off x="4012518"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pic>
        <p:nvPicPr>
          <p:cNvPr id="5" name="Picture 4">
            <a:extLst>
              <a:ext uri="{FF2B5EF4-FFF2-40B4-BE49-F238E27FC236}">
                <a16:creationId xmlns:a16="http://schemas.microsoft.com/office/drawing/2014/main" id="{26103CEC-7C58-F665-A06C-38034DAEF47A}"/>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3131342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Section Header - Color and Number" preserve="1" userDrawn="1">
  <p:cSld name="Section Header - Color and Numb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3486" rtl="0" eaLnBrk="1" latinLnBrk="0" hangingPunct="1">
              <a:lnSpc>
                <a:spcPct val="90000"/>
              </a:lnSpc>
              <a:spcBef>
                <a:spcPct val="0"/>
              </a:spcBef>
              <a:buNone/>
              <a:defRPr lang="en-GB" sz="1598" kern="1200" dirty="0">
                <a:solidFill>
                  <a:schemeClr val="bg1"/>
                </a:solidFill>
                <a:latin typeface="SwissReSans Light" pitchFamily="34" charset="0"/>
                <a:ea typeface="+mj-ea"/>
                <a:cs typeface="+mj-cs"/>
              </a:defRPr>
            </a:lvl1pPr>
          </a:lstStyle>
          <a:p>
            <a:r>
              <a:rPr lang="en-US"/>
              <a:t>Click to add section title</a:t>
            </a:r>
          </a:p>
        </p:txBody>
      </p:sp>
      <p:sp>
        <p:nvSpPr>
          <p:cNvPr id="10" name="Text Placeholder 9"/>
          <p:cNvSpPr>
            <a:spLocks noGrp="1"/>
          </p:cNvSpPr>
          <p:nvPr>
            <p:ph type="body" sz="quarter" idx="12" hasCustomPrompt="1"/>
          </p:nvPr>
        </p:nvSpPr>
        <p:spPr>
          <a:xfrm>
            <a:off x="460800" y="1659600"/>
            <a:ext cx="6693893" cy="4607598"/>
          </a:xfrm>
          <a:prstGeom prst="rect">
            <a:avLst/>
          </a:prstGeom>
        </p:spPr>
        <p:txBody>
          <a:bodyPr wrap="none" anchor="t" anchorCtr="0">
            <a:noAutofit/>
          </a:bodyPr>
          <a:lstStyle>
            <a:lvl1pPr marL="0" indent="0">
              <a:lnSpc>
                <a:spcPct val="100000"/>
              </a:lnSpc>
              <a:spcBef>
                <a:spcPts val="0"/>
              </a:spcBef>
              <a:buFontTx/>
              <a:buNone/>
              <a:defRPr sz="34965" b="0" spc="-999" baseline="0">
                <a:solidFill>
                  <a:schemeClr val="bg1"/>
                </a:solidFill>
                <a:latin typeface="SwissReSans Light" panose="020B0504020202020204" pitchFamily="34" charset="0"/>
              </a:defRPr>
            </a:lvl1pPr>
            <a:lvl2pPr marL="182379" indent="0">
              <a:spcBef>
                <a:spcPts val="0"/>
              </a:spcBef>
              <a:buFontTx/>
              <a:buNone/>
              <a:defRPr sz="34965">
                <a:solidFill>
                  <a:schemeClr val="bg1"/>
                </a:solidFill>
                <a:latin typeface="SwissReSans Light" panose="020B0504020202020204" pitchFamily="34" charset="0"/>
              </a:defRPr>
            </a:lvl2pPr>
            <a:lvl3pPr marL="444056" indent="0">
              <a:spcBef>
                <a:spcPts val="0"/>
              </a:spcBef>
              <a:buFontTx/>
              <a:buNone/>
              <a:defRPr sz="34965">
                <a:solidFill>
                  <a:schemeClr val="bg1"/>
                </a:solidFill>
                <a:latin typeface="SwissReSans Light" panose="020B0504020202020204" pitchFamily="34" charset="0"/>
              </a:defRPr>
            </a:lvl3pPr>
            <a:lvl4pPr marL="715247" indent="0">
              <a:spcBef>
                <a:spcPts val="0"/>
              </a:spcBef>
              <a:buFontTx/>
              <a:buNone/>
              <a:defRPr sz="34965">
                <a:solidFill>
                  <a:schemeClr val="bg1"/>
                </a:solidFill>
                <a:latin typeface="SwissReSans Light" panose="020B0504020202020204" pitchFamily="34" charset="0"/>
              </a:defRPr>
            </a:lvl4pPr>
            <a:lvl5pPr marL="984852" indent="0">
              <a:spcBef>
                <a:spcPts val="0"/>
              </a:spcBef>
              <a:buFontTx/>
              <a:buNone/>
              <a:defRPr sz="34965">
                <a:solidFill>
                  <a:schemeClr val="bg1"/>
                </a:solidFill>
                <a:latin typeface="SwissReSans Light" panose="020B0504020202020204" pitchFamily="34" charset="0"/>
              </a:defRPr>
            </a:lvl5pPr>
          </a:lstStyle>
          <a:p>
            <a:pPr lvl="0"/>
            <a:r>
              <a:rPr lang="en-US"/>
              <a:t>00</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pic>
        <p:nvPicPr>
          <p:cNvPr id="7" name="Picture 6">
            <a:extLst>
              <a:ext uri="{FF2B5EF4-FFF2-40B4-BE49-F238E27FC236}">
                <a16:creationId xmlns:a16="http://schemas.microsoft.com/office/drawing/2014/main" id="{FFE58966-66F5-C759-2ED3-A6E8D34A4911}"/>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682409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 Light Grey and Number" preserve="1" userDrawn="1">
  <p:cSld name="Section Header - Light Grey and Number">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3486" rtl="0" eaLnBrk="1" latinLnBrk="0" hangingPunct="1">
              <a:lnSpc>
                <a:spcPct val="90000"/>
              </a:lnSpc>
              <a:spcBef>
                <a:spcPct val="0"/>
              </a:spcBef>
              <a:buNone/>
              <a:defRPr lang="en-GB" sz="1598" kern="1200" dirty="0">
                <a:solidFill>
                  <a:schemeClr val="bg1"/>
                </a:solidFill>
                <a:latin typeface="SwissReSans Light" pitchFamily="34" charset="0"/>
                <a:ea typeface="+mj-ea"/>
                <a:cs typeface="+mj-cs"/>
              </a:defRPr>
            </a:lvl1pPr>
          </a:lstStyle>
          <a:p>
            <a:r>
              <a:rPr lang="en-US"/>
              <a:t>Click to add section title</a:t>
            </a:r>
          </a:p>
        </p:txBody>
      </p:sp>
      <p:sp>
        <p:nvSpPr>
          <p:cNvPr id="10" name="Text Placeholder 9"/>
          <p:cNvSpPr>
            <a:spLocks noGrp="1"/>
          </p:cNvSpPr>
          <p:nvPr>
            <p:ph type="body" sz="quarter" idx="12" hasCustomPrompt="1"/>
          </p:nvPr>
        </p:nvSpPr>
        <p:spPr>
          <a:xfrm>
            <a:off x="460800" y="1659600"/>
            <a:ext cx="6693893" cy="4607598"/>
          </a:xfrm>
          <a:prstGeom prst="rect">
            <a:avLst/>
          </a:prstGeom>
        </p:spPr>
        <p:txBody>
          <a:bodyPr wrap="none" anchor="t" anchorCtr="0">
            <a:noAutofit/>
          </a:bodyPr>
          <a:lstStyle>
            <a:lvl1pPr marL="0" indent="0">
              <a:lnSpc>
                <a:spcPct val="100000"/>
              </a:lnSpc>
              <a:spcBef>
                <a:spcPts val="0"/>
              </a:spcBef>
              <a:buFontTx/>
              <a:buNone/>
              <a:defRPr sz="34965" b="0" spc="-999" baseline="0">
                <a:solidFill>
                  <a:schemeClr val="bg1"/>
                </a:solidFill>
                <a:latin typeface="SwissReSans Light" panose="020B0504020202020204" pitchFamily="34" charset="0"/>
              </a:defRPr>
            </a:lvl1pPr>
            <a:lvl2pPr marL="182379" indent="0">
              <a:spcBef>
                <a:spcPts val="0"/>
              </a:spcBef>
              <a:buFontTx/>
              <a:buNone/>
              <a:defRPr sz="34965">
                <a:solidFill>
                  <a:schemeClr val="bg1"/>
                </a:solidFill>
                <a:latin typeface="SwissReSans Light" panose="020B0504020202020204" pitchFamily="34" charset="0"/>
              </a:defRPr>
            </a:lvl2pPr>
            <a:lvl3pPr marL="444056" indent="0">
              <a:spcBef>
                <a:spcPts val="0"/>
              </a:spcBef>
              <a:buFontTx/>
              <a:buNone/>
              <a:defRPr sz="34965">
                <a:solidFill>
                  <a:schemeClr val="bg1"/>
                </a:solidFill>
                <a:latin typeface="SwissReSans Light" panose="020B0504020202020204" pitchFamily="34" charset="0"/>
              </a:defRPr>
            </a:lvl3pPr>
            <a:lvl4pPr marL="715247" indent="0">
              <a:spcBef>
                <a:spcPts val="0"/>
              </a:spcBef>
              <a:buFontTx/>
              <a:buNone/>
              <a:defRPr sz="34965">
                <a:solidFill>
                  <a:schemeClr val="bg1"/>
                </a:solidFill>
                <a:latin typeface="SwissReSans Light" panose="020B0504020202020204" pitchFamily="34" charset="0"/>
              </a:defRPr>
            </a:lvl4pPr>
            <a:lvl5pPr marL="984852" indent="0">
              <a:spcBef>
                <a:spcPts val="0"/>
              </a:spcBef>
              <a:buFontTx/>
              <a:buNone/>
              <a:defRPr sz="34965">
                <a:solidFill>
                  <a:schemeClr val="bg1"/>
                </a:solidFill>
                <a:latin typeface="SwissReSans Light" panose="020B0504020202020204" pitchFamily="34" charset="0"/>
              </a:defRPr>
            </a:lvl5pPr>
          </a:lstStyle>
          <a:p>
            <a:pPr lvl="0"/>
            <a:r>
              <a:rPr lang="en-US"/>
              <a:t>00</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pic>
        <p:nvPicPr>
          <p:cNvPr id="7" name="Picture 6">
            <a:extLst>
              <a:ext uri="{FF2B5EF4-FFF2-40B4-BE49-F238E27FC236}">
                <a16:creationId xmlns:a16="http://schemas.microsoft.com/office/drawing/2014/main" id="{4223AAF9-C5A8-305D-6D03-230718BED988}"/>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7877811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 Dark Grey and Number" preserve="1" userDrawn="1">
  <p:cSld name="Section Header - Dark Grey and Numb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3486" rtl="0" eaLnBrk="1" latinLnBrk="0" hangingPunct="1">
              <a:lnSpc>
                <a:spcPct val="90000"/>
              </a:lnSpc>
              <a:spcBef>
                <a:spcPct val="0"/>
              </a:spcBef>
              <a:buNone/>
              <a:defRPr lang="en-GB" sz="1598" kern="1200" dirty="0">
                <a:solidFill>
                  <a:schemeClr val="bg1"/>
                </a:solidFill>
                <a:latin typeface="SwissReSans Light" pitchFamily="34" charset="0"/>
                <a:ea typeface="+mj-ea"/>
                <a:cs typeface="+mj-cs"/>
              </a:defRPr>
            </a:lvl1pPr>
          </a:lstStyle>
          <a:p>
            <a:r>
              <a:rPr lang="en-US"/>
              <a:t>Click to add section title</a:t>
            </a:r>
          </a:p>
        </p:txBody>
      </p:sp>
      <p:sp>
        <p:nvSpPr>
          <p:cNvPr id="10" name="Text Placeholder 9"/>
          <p:cNvSpPr>
            <a:spLocks noGrp="1"/>
          </p:cNvSpPr>
          <p:nvPr>
            <p:ph type="body" sz="quarter" idx="12" hasCustomPrompt="1"/>
          </p:nvPr>
        </p:nvSpPr>
        <p:spPr>
          <a:xfrm>
            <a:off x="460800" y="1659600"/>
            <a:ext cx="6693893" cy="4607598"/>
          </a:xfrm>
          <a:prstGeom prst="rect">
            <a:avLst/>
          </a:prstGeom>
        </p:spPr>
        <p:txBody>
          <a:bodyPr wrap="none" anchor="t" anchorCtr="0">
            <a:noAutofit/>
          </a:bodyPr>
          <a:lstStyle>
            <a:lvl1pPr marL="0" indent="0">
              <a:lnSpc>
                <a:spcPct val="100000"/>
              </a:lnSpc>
              <a:spcBef>
                <a:spcPts val="0"/>
              </a:spcBef>
              <a:buFontTx/>
              <a:buNone/>
              <a:defRPr sz="34965" b="0" spc="-999" baseline="0">
                <a:solidFill>
                  <a:schemeClr val="bg2"/>
                </a:solidFill>
                <a:latin typeface="SwissReSans Light" panose="020B0504020202020204" pitchFamily="34" charset="0"/>
              </a:defRPr>
            </a:lvl1pPr>
            <a:lvl2pPr marL="182379" indent="0">
              <a:spcBef>
                <a:spcPts val="0"/>
              </a:spcBef>
              <a:buFontTx/>
              <a:buNone/>
              <a:defRPr sz="34965">
                <a:solidFill>
                  <a:schemeClr val="bg1"/>
                </a:solidFill>
                <a:latin typeface="SwissReSans Light" panose="020B0504020202020204" pitchFamily="34" charset="0"/>
              </a:defRPr>
            </a:lvl2pPr>
            <a:lvl3pPr marL="444056" indent="0">
              <a:spcBef>
                <a:spcPts val="0"/>
              </a:spcBef>
              <a:buFontTx/>
              <a:buNone/>
              <a:defRPr sz="34965">
                <a:solidFill>
                  <a:schemeClr val="bg1"/>
                </a:solidFill>
                <a:latin typeface="SwissReSans Light" panose="020B0504020202020204" pitchFamily="34" charset="0"/>
              </a:defRPr>
            </a:lvl3pPr>
            <a:lvl4pPr marL="715247" indent="0">
              <a:spcBef>
                <a:spcPts val="0"/>
              </a:spcBef>
              <a:buFontTx/>
              <a:buNone/>
              <a:defRPr sz="34965">
                <a:solidFill>
                  <a:schemeClr val="bg1"/>
                </a:solidFill>
                <a:latin typeface="SwissReSans Light" panose="020B0504020202020204" pitchFamily="34" charset="0"/>
              </a:defRPr>
            </a:lvl4pPr>
            <a:lvl5pPr marL="984852" indent="0">
              <a:spcBef>
                <a:spcPts val="0"/>
              </a:spcBef>
              <a:buFontTx/>
              <a:buNone/>
              <a:defRPr sz="34965">
                <a:solidFill>
                  <a:schemeClr val="bg1"/>
                </a:solidFill>
                <a:latin typeface="SwissReSans Light" panose="020B0504020202020204" pitchFamily="34" charset="0"/>
              </a:defRPr>
            </a:lvl5pPr>
          </a:lstStyle>
          <a:p>
            <a:pPr lvl="0"/>
            <a:r>
              <a:rPr lang="en-US"/>
              <a:t>00</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pic>
        <p:nvPicPr>
          <p:cNvPr id="7" name="Picture 6">
            <a:extLst>
              <a:ext uri="{FF2B5EF4-FFF2-40B4-BE49-F238E27FC236}">
                <a16:creationId xmlns:a16="http://schemas.microsoft.com/office/drawing/2014/main" id="{1057CDD8-6BA1-F052-BC6A-0B09BDDEE828}"/>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971592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Header - Color, Image and Number" preserve="1" userDrawn="1">
  <p:cSld name="Section Header - Color, Image and Number">
    <p:bg>
      <p:bgPr>
        <a:solidFill>
          <a:srgbClr val="D1DCD6"/>
        </a:solidFill>
        <a:effectLst/>
      </p:bgPr>
    </p:bg>
    <p:spTree>
      <p:nvGrpSpPr>
        <p:cNvPr id="1" name=""/>
        <p:cNvGrpSpPr/>
        <p:nvPr/>
      </p:nvGrpSpPr>
      <p:grpSpPr>
        <a:xfrm>
          <a:off x="0" y="0"/>
          <a:ext cx="0" cy="0"/>
          <a:chOff x="0" y="0"/>
          <a:chExt cx="0" cy="0"/>
        </a:xfrm>
      </p:grpSpPr>
      <p:sp>
        <p:nvSpPr>
          <p:cNvPr id="12" name="Gradient">
            <a:extLst>
              <a:ext uri="{FF2B5EF4-FFF2-40B4-BE49-F238E27FC236}">
                <a16:creationId xmlns:a16="http://schemas.microsoft.com/office/drawing/2014/main" id="{2AD77173-72CE-4F00-9F97-0D8F1104BFBF}"/>
              </a:ext>
            </a:extLst>
          </p:cNvPr>
          <p:cNvSpPr/>
          <p:nvPr userDrawn="1">
            <p:custDataLst>
              <p:tags r:id="rId2"/>
            </p:custDataLst>
          </p:nvPr>
        </p:nvSpPr>
        <p:spPr bwMode="gray">
          <a:xfrm>
            <a:off x="0" y="-1"/>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spc="-999" baseline="0" err="1">
              <a:latin typeface="SwissReSans" pitchFamily="34" charset="0"/>
            </a:endParaRPr>
          </a:p>
        </p:txBody>
      </p:sp>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6096000" y="0"/>
            <a:ext cx="6096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title" hasCustomPrompt="1"/>
          </p:nvPr>
        </p:nvSpPr>
        <p:spPr bwMode="gray">
          <a:xfrm>
            <a:off x="695326" y="692150"/>
            <a:ext cx="5040635" cy="623071"/>
          </a:xfrm>
        </p:spPr>
        <p:txBody>
          <a:bodyPr vert="horz" lIns="0" tIns="0" rIns="0" bIns="0" rtlCol="0" anchor="t" anchorCtr="0">
            <a:noAutofit/>
          </a:bodyPr>
          <a:lstStyle>
            <a:lvl1pPr algn="l" defTabSz="913486" rtl="0" eaLnBrk="1" latinLnBrk="0" hangingPunct="1">
              <a:lnSpc>
                <a:spcPct val="90000"/>
              </a:lnSpc>
              <a:spcBef>
                <a:spcPct val="0"/>
              </a:spcBef>
              <a:buNone/>
              <a:defRPr lang="en-GB" sz="1598" kern="1200" dirty="0">
                <a:solidFill>
                  <a:schemeClr val="bg1"/>
                </a:solidFill>
                <a:latin typeface="SwissReSans Light" pitchFamily="34" charset="0"/>
                <a:ea typeface="+mj-ea"/>
                <a:cs typeface="+mj-cs"/>
              </a:defRPr>
            </a:lvl1pPr>
          </a:lstStyle>
          <a:p>
            <a:r>
              <a:rPr lang="en-US"/>
              <a:t>Click to add section title</a:t>
            </a:r>
          </a:p>
        </p:txBody>
      </p:sp>
      <p:sp>
        <p:nvSpPr>
          <p:cNvPr id="10" name="Text Placeholder 9"/>
          <p:cNvSpPr>
            <a:spLocks noGrp="1"/>
          </p:cNvSpPr>
          <p:nvPr>
            <p:ph type="body" sz="quarter" idx="12" hasCustomPrompt="1"/>
          </p:nvPr>
        </p:nvSpPr>
        <p:spPr>
          <a:xfrm>
            <a:off x="529200" y="2908802"/>
            <a:ext cx="4472180" cy="3847207"/>
          </a:xfrm>
          <a:prstGeom prst="rect">
            <a:avLst/>
          </a:prstGeom>
        </p:spPr>
        <p:txBody>
          <a:bodyPr wrap="none" anchor="t">
            <a:noAutofit/>
          </a:bodyPr>
          <a:lstStyle>
            <a:lvl1pPr marL="0" indent="0">
              <a:spcBef>
                <a:spcPts val="0"/>
              </a:spcBef>
              <a:buFontTx/>
              <a:buNone/>
              <a:defRPr sz="24975" b="0" spc="-999" baseline="0">
                <a:solidFill>
                  <a:schemeClr val="bg1"/>
                </a:solidFill>
                <a:latin typeface="SwissReSans Light" panose="020B0504020202020204" pitchFamily="34" charset="0"/>
              </a:defRPr>
            </a:lvl1pPr>
            <a:lvl2pPr marL="182379" indent="0">
              <a:spcBef>
                <a:spcPts val="0"/>
              </a:spcBef>
              <a:buFontTx/>
              <a:buNone/>
              <a:defRPr sz="34965">
                <a:solidFill>
                  <a:schemeClr val="bg1"/>
                </a:solidFill>
                <a:latin typeface="SwissReSans Light" panose="020B0504020202020204" pitchFamily="34" charset="0"/>
              </a:defRPr>
            </a:lvl2pPr>
            <a:lvl3pPr marL="444056" indent="0">
              <a:spcBef>
                <a:spcPts val="0"/>
              </a:spcBef>
              <a:buFontTx/>
              <a:buNone/>
              <a:defRPr sz="34965">
                <a:solidFill>
                  <a:schemeClr val="bg1"/>
                </a:solidFill>
                <a:latin typeface="SwissReSans Light" panose="020B0504020202020204" pitchFamily="34" charset="0"/>
              </a:defRPr>
            </a:lvl3pPr>
            <a:lvl4pPr marL="715247" indent="0">
              <a:spcBef>
                <a:spcPts val="0"/>
              </a:spcBef>
              <a:buFontTx/>
              <a:buNone/>
              <a:defRPr sz="34965">
                <a:solidFill>
                  <a:schemeClr val="bg1"/>
                </a:solidFill>
                <a:latin typeface="SwissReSans Light" panose="020B0504020202020204" pitchFamily="34" charset="0"/>
              </a:defRPr>
            </a:lvl4pPr>
            <a:lvl5pPr marL="984852" indent="0">
              <a:spcBef>
                <a:spcPts val="0"/>
              </a:spcBef>
              <a:buFontTx/>
              <a:buNone/>
              <a:defRPr sz="34965">
                <a:solidFill>
                  <a:schemeClr val="bg1"/>
                </a:solidFill>
                <a:latin typeface="SwissReSans Light" panose="020B0504020202020204" pitchFamily="34" charset="0"/>
              </a:defRPr>
            </a:lvl5pPr>
          </a:lstStyle>
          <a:p>
            <a:pPr lvl="0"/>
            <a:r>
              <a:rPr lang="en-US"/>
              <a:t>00</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3"/>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4"/>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5"/>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pic>
        <p:nvPicPr>
          <p:cNvPr id="7" name="Picture 6">
            <a:extLst>
              <a:ext uri="{FF2B5EF4-FFF2-40B4-BE49-F238E27FC236}">
                <a16:creationId xmlns:a16="http://schemas.microsoft.com/office/drawing/2014/main" id="{D8A77589-B7FA-7DE1-E7DD-73A5D82EA680}"/>
              </a:ext>
            </a:extLst>
          </p:cNvPr>
          <p:cNvPicPr>
            <a:picLocks/>
          </p:cNvPicPr>
          <p:nvPr userDrawn="1">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31781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Header - Color (transparent), Image and Number" preserve="1" userDrawn="1">
  <p:cSld name="Section Header - Color (transparent), Image and Number">
    <p:bg>
      <p:bgPr>
        <a:solidFill>
          <a:srgbClr val="D1DCD6"/>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12" name="Gradient">
            <a:extLst>
              <a:ext uri="{FF2B5EF4-FFF2-40B4-BE49-F238E27FC236}">
                <a16:creationId xmlns:a16="http://schemas.microsoft.com/office/drawing/2014/main" id="{2AD77173-72CE-4F00-9F97-0D8F1104BFBF}"/>
              </a:ext>
            </a:extLst>
          </p:cNvPr>
          <p:cNvSpPr/>
          <p:nvPr userDrawn="1">
            <p:custDataLst>
              <p:tags r:id="rId2"/>
            </p:custDataLst>
          </p:nvPr>
        </p:nvSpPr>
        <p:spPr bwMode="gray">
          <a:xfrm>
            <a:off x="0" y="-1"/>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spc="-999" baseline="0" err="1">
              <a:latin typeface="SwissReSans" pitchFamily="34" charset="0"/>
            </a:endParaRPr>
          </a:p>
        </p:txBody>
      </p:sp>
      <p:sp>
        <p:nvSpPr>
          <p:cNvPr id="2" name="Title 1"/>
          <p:cNvSpPr>
            <a:spLocks noGrp="1"/>
          </p:cNvSpPr>
          <p:nvPr>
            <p:ph type="title" hasCustomPrompt="1"/>
          </p:nvPr>
        </p:nvSpPr>
        <p:spPr bwMode="gray">
          <a:xfrm>
            <a:off x="695326" y="692150"/>
            <a:ext cx="5040635" cy="623071"/>
          </a:xfrm>
        </p:spPr>
        <p:txBody>
          <a:bodyPr vert="horz" lIns="0" tIns="0" rIns="0" bIns="0" rtlCol="0" anchor="t" anchorCtr="0">
            <a:noAutofit/>
          </a:bodyPr>
          <a:lstStyle>
            <a:lvl1pPr algn="l" defTabSz="913486" rtl="0" eaLnBrk="1" latinLnBrk="0" hangingPunct="1">
              <a:lnSpc>
                <a:spcPct val="90000"/>
              </a:lnSpc>
              <a:spcBef>
                <a:spcPct val="0"/>
              </a:spcBef>
              <a:buNone/>
              <a:defRPr lang="en-GB" sz="1598" kern="1200" dirty="0">
                <a:solidFill>
                  <a:schemeClr val="bg1"/>
                </a:solidFill>
                <a:latin typeface="SwissReSans Light" pitchFamily="34" charset="0"/>
                <a:ea typeface="+mj-ea"/>
                <a:cs typeface="+mj-cs"/>
              </a:defRPr>
            </a:lvl1pPr>
          </a:lstStyle>
          <a:p>
            <a:r>
              <a:rPr lang="en-US"/>
              <a:t>Click to add section title</a:t>
            </a:r>
          </a:p>
        </p:txBody>
      </p:sp>
      <p:sp>
        <p:nvSpPr>
          <p:cNvPr id="10" name="Text Placeholder 9"/>
          <p:cNvSpPr>
            <a:spLocks noGrp="1"/>
          </p:cNvSpPr>
          <p:nvPr>
            <p:ph type="body" sz="quarter" idx="12" hasCustomPrompt="1"/>
          </p:nvPr>
        </p:nvSpPr>
        <p:spPr>
          <a:xfrm>
            <a:off x="529200" y="2908802"/>
            <a:ext cx="4472180" cy="3847207"/>
          </a:xfrm>
          <a:prstGeom prst="rect">
            <a:avLst/>
          </a:prstGeom>
        </p:spPr>
        <p:txBody>
          <a:bodyPr wrap="none" anchor="t">
            <a:noAutofit/>
          </a:bodyPr>
          <a:lstStyle>
            <a:lvl1pPr marL="0" indent="0">
              <a:spcBef>
                <a:spcPts val="0"/>
              </a:spcBef>
              <a:buFontTx/>
              <a:buNone/>
              <a:defRPr sz="24975" b="0" spc="-999" baseline="0">
                <a:solidFill>
                  <a:schemeClr val="bg1"/>
                </a:solidFill>
                <a:latin typeface="SwissReSans Light" panose="020B0504020202020204" pitchFamily="34" charset="0"/>
              </a:defRPr>
            </a:lvl1pPr>
            <a:lvl2pPr marL="182379" indent="0">
              <a:spcBef>
                <a:spcPts val="0"/>
              </a:spcBef>
              <a:buFontTx/>
              <a:buNone/>
              <a:defRPr sz="34965">
                <a:solidFill>
                  <a:schemeClr val="bg1"/>
                </a:solidFill>
                <a:latin typeface="SwissReSans Light" panose="020B0504020202020204" pitchFamily="34" charset="0"/>
              </a:defRPr>
            </a:lvl2pPr>
            <a:lvl3pPr marL="444056" indent="0">
              <a:spcBef>
                <a:spcPts val="0"/>
              </a:spcBef>
              <a:buFontTx/>
              <a:buNone/>
              <a:defRPr sz="34965">
                <a:solidFill>
                  <a:schemeClr val="bg1"/>
                </a:solidFill>
                <a:latin typeface="SwissReSans Light" panose="020B0504020202020204" pitchFamily="34" charset="0"/>
              </a:defRPr>
            </a:lvl3pPr>
            <a:lvl4pPr marL="715247" indent="0">
              <a:spcBef>
                <a:spcPts val="0"/>
              </a:spcBef>
              <a:buFontTx/>
              <a:buNone/>
              <a:defRPr sz="34965">
                <a:solidFill>
                  <a:schemeClr val="bg1"/>
                </a:solidFill>
                <a:latin typeface="SwissReSans Light" panose="020B0504020202020204" pitchFamily="34" charset="0"/>
              </a:defRPr>
            </a:lvl4pPr>
            <a:lvl5pPr marL="984852" indent="0">
              <a:spcBef>
                <a:spcPts val="0"/>
              </a:spcBef>
              <a:buFontTx/>
              <a:buNone/>
              <a:defRPr sz="34965">
                <a:solidFill>
                  <a:schemeClr val="bg1"/>
                </a:solidFill>
                <a:latin typeface="SwissReSans Light" panose="020B0504020202020204" pitchFamily="34" charset="0"/>
              </a:defRPr>
            </a:lvl5pPr>
          </a:lstStyle>
          <a:p>
            <a:pPr lvl="0"/>
            <a:r>
              <a:rPr lang="en-US"/>
              <a:t>00</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3"/>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4"/>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5"/>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pic>
        <p:nvPicPr>
          <p:cNvPr id="7" name="Picture 6">
            <a:extLst>
              <a:ext uri="{FF2B5EF4-FFF2-40B4-BE49-F238E27FC236}">
                <a16:creationId xmlns:a16="http://schemas.microsoft.com/office/drawing/2014/main" id="{FA36705E-C52B-BA28-DA9A-E937AB35A9EA}"/>
              </a:ext>
            </a:extLst>
          </p:cNvPr>
          <p:cNvPicPr>
            <a:picLocks/>
          </p:cNvPicPr>
          <p:nvPr userDrawn="1">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9466899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 Image and Number" preserve="1" userDrawn="1">
  <p:cSld name="Section Header - Image and Number">
    <p:bg>
      <p:bgPr>
        <a:solidFill>
          <a:srgbClr val="D1DCD6"/>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title" hasCustomPrompt="1"/>
          </p:nvPr>
        </p:nvSpPr>
        <p:spPr bwMode="gray">
          <a:xfrm>
            <a:off x="695325" y="692150"/>
            <a:ext cx="11017250" cy="623071"/>
          </a:xfrm>
        </p:spPr>
        <p:txBody>
          <a:bodyPr vert="horz" lIns="0" tIns="0" rIns="0" bIns="0" rtlCol="0" anchor="t" anchorCtr="0">
            <a:noAutofit/>
          </a:bodyPr>
          <a:lstStyle>
            <a:lvl1pPr algn="l" defTabSz="913486" rtl="0" eaLnBrk="1" latinLnBrk="0" hangingPunct="1">
              <a:lnSpc>
                <a:spcPct val="90000"/>
              </a:lnSpc>
              <a:spcBef>
                <a:spcPct val="0"/>
              </a:spcBef>
              <a:buNone/>
              <a:defRPr lang="en-GB" sz="1598" kern="1200" dirty="0">
                <a:solidFill>
                  <a:schemeClr val="bg1"/>
                </a:solidFill>
                <a:latin typeface="SwissReSans Light" pitchFamily="34" charset="0"/>
                <a:ea typeface="+mj-ea"/>
                <a:cs typeface="+mj-cs"/>
              </a:defRPr>
            </a:lvl1pPr>
          </a:lstStyle>
          <a:p>
            <a:r>
              <a:rPr lang="en-US"/>
              <a:t>Click to add section title</a:t>
            </a:r>
          </a:p>
        </p:txBody>
      </p:sp>
      <p:sp>
        <p:nvSpPr>
          <p:cNvPr id="10" name="Text Placeholder 9"/>
          <p:cNvSpPr>
            <a:spLocks noGrp="1"/>
          </p:cNvSpPr>
          <p:nvPr>
            <p:ph type="body" sz="quarter" idx="12" hasCustomPrompt="1"/>
          </p:nvPr>
        </p:nvSpPr>
        <p:spPr>
          <a:xfrm>
            <a:off x="529200" y="2908802"/>
            <a:ext cx="4472180" cy="3847207"/>
          </a:xfrm>
          <a:prstGeom prst="rect">
            <a:avLst/>
          </a:prstGeom>
        </p:spPr>
        <p:txBody>
          <a:bodyPr wrap="none" anchor="t">
            <a:noAutofit/>
          </a:bodyPr>
          <a:lstStyle>
            <a:lvl1pPr marL="0" indent="0">
              <a:spcBef>
                <a:spcPts val="0"/>
              </a:spcBef>
              <a:buFontTx/>
              <a:buNone/>
              <a:defRPr sz="24975" b="0" spc="-999" baseline="0">
                <a:solidFill>
                  <a:schemeClr val="bg1"/>
                </a:solidFill>
                <a:latin typeface="SwissReSans Light" panose="020B0504020202020204" pitchFamily="34" charset="0"/>
              </a:defRPr>
            </a:lvl1pPr>
            <a:lvl2pPr marL="182379" indent="0">
              <a:spcBef>
                <a:spcPts val="0"/>
              </a:spcBef>
              <a:buFontTx/>
              <a:buNone/>
              <a:defRPr sz="34965">
                <a:solidFill>
                  <a:schemeClr val="bg1"/>
                </a:solidFill>
                <a:latin typeface="SwissReSans Light" panose="020B0504020202020204" pitchFamily="34" charset="0"/>
              </a:defRPr>
            </a:lvl2pPr>
            <a:lvl3pPr marL="444056" indent="0">
              <a:spcBef>
                <a:spcPts val="0"/>
              </a:spcBef>
              <a:buFontTx/>
              <a:buNone/>
              <a:defRPr sz="34965">
                <a:solidFill>
                  <a:schemeClr val="bg1"/>
                </a:solidFill>
                <a:latin typeface="SwissReSans Light" panose="020B0504020202020204" pitchFamily="34" charset="0"/>
              </a:defRPr>
            </a:lvl3pPr>
            <a:lvl4pPr marL="715247" indent="0">
              <a:spcBef>
                <a:spcPts val="0"/>
              </a:spcBef>
              <a:buFontTx/>
              <a:buNone/>
              <a:defRPr sz="34965">
                <a:solidFill>
                  <a:schemeClr val="bg1"/>
                </a:solidFill>
                <a:latin typeface="SwissReSans Light" panose="020B0504020202020204" pitchFamily="34" charset="0"/>
              </a:defRPr>
            </a:lvl4pPr>
            <a:lvl5pPr marL="984852" indent="0">
              <a:spcBef>
                <a:spcPts val="0"/>
              </a:spcBef>
              <a:buFontTx/>
              <a:buNone/>
              <a:defRPr sz="34965">
                <a:solidFill>
                  <a:schemeClr val="bg1"/>
                </a:solidFill>
                <a:latin typeface="SwissReSans Light" panose="020B0504020202020204" pitchFamily="34" charset="0"/>
              </a:defRPr>
            </a:lvl5pPr>
          </a:lstStyle>
          <a:p>
            <a:pPr lvl="0"/>
            <a:r>
              <a:rPr lang="en-US"/>
              <a:t>00</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pic>
        <p:nvPicPr>
          <p:cNvPr id="7" name="Picture 6">
            <a:extLst>
              <a:ext uri="{FF2B5EF4-FFF2-40B4-BE49-F238E27FC236}">
                <a16:creationId xmlns:a16="http://schemas.microsoft.com/office/drawing/2014/main" id="{5979CEBC-C1F7-25A5-1DE8-B5555FF921F1}"/>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753234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entered Text" preserve="1" userDrawn="1">
  <p:cSld name="Centered Text">
    <p:bg>
      <p:bgPr>
        <a:solidFill>
          <a:schemeClr val="tx2"/>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62EFBBE-88F0-45C6-8773-A0193D549231}"/>
              </a:ext>
            </a:extLst>
          </p:cNvPr>
          <p:cNvSpPr>
            <a:spLocks noGrp="1"/>
          </p:cNvSpPr>
          <p:nvPr>
            <p:ph type="pic" sz="quarter" idx="16"/>
          </p:nvPr>
        </p:nvSpPr>
        <p:spPr bwMode="gray">
          <a:xfrm>
            <a:off x="0" y="0"/>
            <a:ext cx="12192000" cy="6858000"/>
          </a:xfrm>
          <a:prstGeom prst="rect">
            <a:avLst/>
          </a:prstGeom>
          <a:noFill/>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title"/>
          </p:nvPr>
        </p:nvSpPr>
        <p:spPr bwMode="gray">
          <a:xfrm>
            <a:off x="695326" y="2622818"/>
            <a:ext cx="10801275" cy="1296168"/>
          </a:xfrm>
        </p:spPr>
        <p:txBody>
          <a:bodyPr vert="horz" lIns="0" tIns="0" rIns="0" bIns="0" rtlCol="0" anchor="ctr" anchorCtr="0">
            <a:noAutofit/>
          </a:bodyPr>
          <a:lstStyle>
            <a:lvl1pPr algn="ctr" defTabSz="913486" rtl="0" eaLnBrk="1" latinLnBrk="0" hangingPunct="1">
              <a:lnSpc>
                <a:spcPct val="80000"/>
              </a:lnSpc>
              <a:spcBef>
                <a:spcPct val="0"/>
              </a:spcBef>
              <a:buNone/>
              <a:defRPr lang="en-GB" sz="9590" kern="1200" spc="-300" baseline="0" dirty="0">
                <a:solidFill>
                  <a:schemeClr val="bg1"/>
                </a:solidFill>
                <a:latin typeface="SwissReSans Light" pitchFamily="34" charset="0"/>
                <a:ea typeface="+mj-ea"/>
                <a:cs typeface="+mj-cs"/>
              </a:defRPr>
            </a:lvl1pPr>
          </a:lstStyle>
          <a:p>
            <a:r>
              <a:rPr lang="en-US"/>
              <a:t>Click to edit Master title style</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pic>
        <p:nvPicPr>
          <p:cNvPr id="7" name="Picture 6">
            <a:extLst>
              <a:ext uri="{FF2B5EF4-FFF2-40B4-BE49-F238E27FC236}">
                <a16:creationId xmlns:a16="http://schemas.microsoft.com/office/drawing/2014/main" id="{798C35A9-7BC5-1CC8-8CFA-8C5018286C14}"/>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949665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4" name="Content Placeholder 3">
            <a:extLst>
              <a:ext uri="{FF2B5EF4-FFF2-40B4-BE49-F238E27FC236}">
                <a16:creationId xmlns:a16="http://schemas.microsoft.com/office/drawing/2014/main" id="{979004AD-930E-45B8-858D-4EAB7C967168}"/>
              </a:ext>
            </a:extLst>
          </p:cNvPr>
          <p:cNvSpPr>
            <a:spLocks noGrp="1"/>
          </p:cNvSpPr>
          <p:nvPr>
            <p:ph sz="quarter" idx="13"/>
          </p:nvPr>
        </p:nvSpPr>
        <p:spPr>
          <a:xfrm>
            <a:off x="695324" y="1628778"/>
            <a:ext cx="11017250" cy="4392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EF5B2F3-E2FC-07E6-3F71-20BEF35B8500}"/>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Light Color" preserve="1" userDrawn="1">
  <p:cSld name="Title and Content Light Color">
    <p:bg>
      <p:bgPr>
        <a:solidFill>
          <a:schemeClr val="bg2">
            <a:alpha val="14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custDataLst>
              <p:tags r:id="rId2"/>
            </p:custDataLst>
          </p:nvPr>
        </p:nvSpPr>
        <p:spPr/>
        <p:txBody>
          <a:bodyPr/>
          <a:lstStyle>
            <a:lvl1pPr>
              <a:defRPr>
                <a:solidFill>
                  <a:schemeClr val="accent3"/>
                </a:solidFill>
              </a:defRPr>
            </a:lvl1pPr>
          </a:lstStyle>
          <a:p>
            <a:fld id="{5E4D2043-7E31-4A53-BD33-72A88E682172}" type="slidenum">
              <a:rPr lang="en-US" smtClean="0"/>
              <a:pPr/>
              <a:t>‹#›</a:t>
            </a:fld>
            <a:endParaRPr lang="en-US"/>
          </a:p>
        </p:txBody>
      </p:sp>
      <p:sp>
        <p:nvSpPr>
          <p:cNvPr id="4" name="Content Placeholder 3">
            <a:extLst>
              <a:ext uri="{FF2B5EF4-FFF2-40B4-BE49-F238E27FC236}">
                <a16:creationId xmlns:a16="http://schemas.microsoft.com/office/drawing/2014/main" id="{3E1ADEDF-3C24-4D54-87D1-E58D78D84B2B}"/>
              </a:ext>
            </a:extLst>
          </p:cNvPr>
          <p:cNvSpPr>
            <a:spLocks noGrp="1"/>
          </p:cNvSpPr>
          <p:nvPr>
            <p:ph sz="quarter" idx="13"/>
          </p:nvPr>
        </p:nvSpPr>
        <p:spPr>
          <a:xfrm>
            <a:off x="695325" y="1628778"/>
            <a:ext cx="11017250" cy="4392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28DFD11F-CBCA-BA95-14E0-D5584C504448}"/>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9454448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Content Color" preserve="1" userDrawn="1">
  <p:cSld name="Title and Content Color">
    <p:bg>
      <p:bgPr>
        <a:solidFill>
          <a:schemeClr val="accent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6" name="Content Placeholder 5">
            <a:extLst>
              <a:ext uri="{FF2B5EF4-FFF2-40B4-BE49-F238E27FC236}">
                <a16:creationId xmlns:a16="http://schemas.microsoft.com/office/drawing/2014/main" id="{069D9F5B-DD7D-4C7C-A630-31D237872247}"/>
              </a:ext>
            </a:extLst>
          </p:cNvPr>
          <p:cNvSpPr>
            <a:spLocks noGrp="1"/>
          </p:cNvSpPr>
          <p:nvPr>
            <p:ph sz="quarter" idx="13"/>
          </p:nvPr>
        </p:nvSpPr>
        <p:spPr>
          <a:xfrm>
            <a:off x="695325" y="1628778"/>
            <a:ext cx="11017250" cy="439251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F309D3CB-235F-467C-E47F-A710A8EB7F94}"/>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23792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Slide - Color Horizontal" preserve="1" userDrawn="1">
  <p:cSld name="Title Slide - Color Horizontal">
    <p:bg bwMode="gray">
      <p:bgPr>
        <a:solidFill>
          <a:srgbClr val="D1DCD6"/>
        </a:solidFill>
        <a:effectLst/>
      </p:bgPr>
    </p:bg>
    <p:spTree>
      <p:nvGrpSpPr>
        <p:cNvPr id="1" name=""/>
        <p:cNvGrpSpPr/>
        <p:nvPr/>
      </p:nvGrpSpPr>
      <p:grpSpPr>
        <a:xfrm>
          <a:off x="0" y="0"/>
          <a:ext cx="0" cy="0"/>
          <a:chOff x="0" y="0"/>
          <a:chExt cx="0" cy="0"/>
        </a:xfrm>
      </p:grpSpPr>
      <p:sp>
        <p:nvSpPr>
          <p:cNvPr id="4" name="Gradient">
            <a:extLst>
              <a:ext uri="{FF2B5EF4-FFF2-40B4-BE49-F238E27FC236}">
                <a16:creationId xmlns:a16="http://schemas.microsoft.com/office/drawing/2014/main" id="{99C2B0CA-DCC3-40A9-9300-09EFCA6635C3}"/>
              </a:ext>
            </a:extLst>
          </p:cNvPr>
          <p:cNvSpPr/>
          <p:nvPr userDrawn="1">
            <p:custDataLst>
              <p:tags r:id="rId2"/>
            </p:custDataLst>
          </p:nvPr>
        </p:nvSpPr>
        <p:spPr bwMode="gray">
          <a:xfrm>
            <a:off x="0" y="0"/>
            <a:ext cx="12192000" cy="3429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Picture Placeholder 7"/>
          <p:cNvSpPr>
            <a:spLocks noGrp="1"/>
          </p:cNvSpPr>
          <p:nvPr>
            <p:ph type="pic" sz="quarter" idx="12"/>
          </p:nvPr>
        </p:nvSpPr>
        <p:spPr bwMode="gray">
          <a:xfrm>
            <a:off x="0" y="3429000"/>
            <a:ext cx="12192000" cy="3429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ctrTitle"/>
          </p:nvPr>
        </p:nvSpPr>
        <p:spPr bwMode="white">
          <a:xfrm>
            <a:off x="695326" y="1628776"/>
            <a:ext cx="9913177" cy="1296168"/>
          </a:xfrm>
        </p:spPr>
        <p:txBody>
          <a:bodyPr>
            <a:noAutofit/>
          </a:bodyPr>
          <a:lstStyle>
            <a:lvl1pPr algn="l">
              <a:lnSpc>
                <a:spcPct val="80000"/>
              </a:lnSpc>
              <a:defRPr sz="4795">
                <a:solidFill>
                  <a:srgbClr val="FFFFFF"/>
                </a:solidFill>
                <a:latin typeface="SwissReSans Light" pitchFamily="34" charset="0"/>
              </a:defRPr>
            </a:lvl1pPr>
          </a:lstStyle>
          <a:p>
            <a:r>
              <a:rPr lang="en-US"/>
              <a:t>Click to edit Master title style</a:t>
            </a:r>
          </a:p>
        </p:txBody>
      </p:sp>
      <p:sp>
        <p:nvSpPr>
          <p:cNvPr id="3" name="Subtitle 2"/>
          <p:cNvSpPr>
            <a:spLocks noGrp="1"/>
          </p:cNvSpPr>
          <p:nvPr>
            <p:ph type="subTitle" idx="1"/>
          </p:nvPr>
        </p:nvSpPr>
        <p:spPr bwMode="white">
          <a:xfrm>
            <a:off x="695326" y="2996952"/>
            <a:ext cx="9913177" cy="288032"/>
          </a:xfrm>
          <a:prstGeom prst="rect">
            <a:avLst/>
          </a:prstGeom>
        </p:spPr>
        <p:txBody>
          <a:bodyPr/>
          <a:lstStyle>
            <a:lvl1pPr marL="0" indent="0" algn="l">
              <a:lnSpc>
                <a:spcPct val="100000"/>
              </a:lnSpc>
              <a:spcBef>
                <a:spcPts val="0"/>
              </a:spcBef>
              <a:buNone/>
              <a:defRPr sz="1798">
                <a:solidFill>
                  <a:srgbClr val="FFFFFF"/>
                </a:solidFill>
                <a:latin typeface="+mj-lt"/>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a:t>Click to edit Master subtitle style</a:t>
            </a:r>
          </a:p>
        </p:txBody>
      </p:sp>
      <p:sp>
        <p:nvSpPr>
          <p:cNvPr id="11" name="Classification"/>
          <p:cNvSpPr txBox="1">
            <a:spLocks noChangeArrowheads="1"/>
          </p:cNvSpPr>
          <p:nvPr userDrawn="1">
            <p:custDataLst>
              <p:tags r:id="rId3"/>
            </p:custDataLst>
          </p:nvPr>
        </p:nvSpPr>
        <p:spPr bwMode="black">
          <a:xfrm>
            <a:off x="4012518"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pic>
        <p:nvPicPr>
          <p:cNvPr id="7" name="Picture 6">
            <a:extLst>
              <a:ext uri="{FF2B5EF4-FFF2-40B4-BE49-F238E27FC236}">
                <a16:creationId xmlns:a16="http://schemas.microsoft.com/office/drawing/2014/main" id="{DA18F672-F023-E567-A885-2E817995909B}"/>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3025047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Content Dark Grey" preserve="1" userDrawn="1">
  <p:cSld name="Title and Content Dark Grey">
    <p:bg>
      <p:bgPr>
        <a:solidFill>
          <a:schemeClr val="accent3"/>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0" name="Content Placeholder 5">
            <a:extLst>
              <a:ext uri="{FF2B5EF4-FFF2-40B4-BE49-F238E27FC236}">
                <a16:creationId xmlns:a16="http://schemas.microsoft.com/office/drawing/2014/main" id="{8A728029-BAA9-4A00-A844-5443038FCD59}"/>
              </a:ext>
            </a:extLst>
          </p:cNvPr>
          <p:cNvSpPr>
            <a:spLocks noGrp="1"/>
          </p:cNvSpPr>
          <p:nvPr>
            <p:ph sz="quarter" idx="13"/>
          </p:nvPr>
        </p:nvSpPr>
        <p:spPr>
          <a:xfrm>
            <a:off x="695325" y="1628778"/>
            <a:ext cx="11017250" cy="4392513"/>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A85AC9F-5565-9514-B686-539A9EAD8873}"/>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5923785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black">
          <a:xfrm>
            <a:off x="6384032" y="1628776"/>
            <a:ext cx="5328000"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pic>
        <p:nvPicPr>
          <p:cNvPr id="5" name="Picture 4">
            <a:extLst>
              <a:ext uri="{FF2B5EF4-FFF2-40B4-BE49-F238E27FC236}">
                <a16:creationId xmlns:a16="http://schemas.microsoft.com/office/drawing/2014/main" id="{E55EAFE8-E2E8-2416-1BD4-83EF33319250}"/>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wo Content Light Color" preserve="1" userDrawn="1">
  <p:cSld name="Two Content Light Color">
    <p:bg>
      <p:bgPr>
        <a:solidFill>
          <a:schemeClr val="bg2">
            <a:alpha val="14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black">
          <a:xfrm>
            <a:off x="6384032" y="1628776"/>
            <a:ext cx="5328000"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a:solidFill>
                  <a:schemeClr val="accent3"/>
                </a:solidFill>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pic>
        <p:nvPicPr>
          <p:cNvPr id="5" name="Picture 4">
            <a:extLst>
              <a:ext uri="{FF2B5EF4-FFF2-40B4-BE49-F238E27FC236}">
                <a16:creationId xmlns:a16="http://schemas.microsoft.com/office/drawing/2014/main" id="{08372030-647C-3EC4-4C74-7E2720FFE732}"/>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62236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wo Content Color" preserve="1" userDrawn="1">
  <p:cSld name="Two Content Color">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598">
                <a:solidFill>
                  <a:schemeClr val="bg1"/>
                </a:solidFill>
                <a:latin typeface="SwissReSans" pitchFamily="34" charset="0"/>
              </a:defRPr>
            </a:lvl1pPr>
            <a:lvl2pPr>
              <a:defRPr sz="1399">
                <a:solidFill>
                  <a:schemeClr val="bg1"/>
                </a:solidFill>
                <a:latin typeface="SwissReSans" pitchFamily="34" charset="0"/>
              </a:defRPr>
            </a:lvl2pPr>
            <a:lvl3pPr>
              <a:defRPr sz="1399">
                <a:solidFill>
                  <a:schemeClr val="bg1"/>
                </a:solidFill>
                <a:latin typeface="SwissReSans" pitchFamily="34" charset="0"/>
              </a:defRPr>
            </a:lvl3pPr>
            <a:lvl4pPr>
              <a:defRPr sz="1399">
                <a:solidFill>
                  <a:schemeClr val="bg1"/>
                </a:solidFill>
                <a:latin typeface="SwissReSans" pitchFamily="34" charset="0"/>
              </a:defRPr>
            </a:lvl4pPr>
            <a:lvl5pPr>
              <a:defRPr sz="1399">
                <a:solidFill>
                  <a:schemeClr val="bg1"/>
                </a:solidFill>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black">
          <a:xfrm>
            <a:off x="6384032" y="1628776"/>
            <a:ext cx="5328000" cy="4392000"/>
          </a:xfrm>
          <a:prstGeom prst="rect">
            <a:avLst/>
          </a:prstGeom>
        </p:spPr>
        <p:txBody>
          <a:bodyPr/>
          <a:lstStyle>
            <a:lvl1pPr>
              <a:defRPr sz="1598">
                <a:solidFill>
                  <a:schemeClr val="bg1"/>
                </a:solidFill>
                <a:latin typeface="SwissReSans" pitchFamily="34" charset="0"/>
              </a:defRPr>
            </a:lvl1pPr>
            <a:lvl2pPr>
              <a:defRPr sz="1399">
                <a:solidFill>
                  <a:schemeClr val="bg1"/>
                </a:solidFill>
                <a:latin typeface="SwissReSans" pitchFamily="34" charset="0"/>
              </a:defRPr>
            </a:lvl2pPr>
            <a:lvl3pPr>
              <a:defRPr sz="1399">
                <a:solidFill>
                  <a:schemeClr val="bg1"/>
                </a:solidFill>
                <a:latin typeface="SwissReSans" pitchFamily="34" charset="0"/>
              </a:defRPr>
            </a:lvl3pPr>
            <a:lvl4pPr>
              <a:defRPr sz="1399">
                <a:solidFill>
                  <a:schemeClr val="bg1"/>
                </a:solidFill>
                <a:latin typeface="SwissReSans" pitchFamily="34" charset="0"/>
              </a:defRPr>
            </a:lvl4pPr>
            <a:lvl5pPr>
              <a:defRPr sz="1399">
                <a:solidFill>
                  <a:schemeClr val="bg1"/>
                </a:solidFill>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pic>
        <p:nvPicPr>
          <p:cNvPr id="6" name="Picture 5">
            <a:extLst>
              <a:ext uri="{FF2B5EF4-FFF2-40B4-BE49-F238E27FC236}">
                <a16:creationId xmlns:a16="http://schemas.microsoft.com/office/drawing/2014/main" id="{B5F6072E-48CE-5463-BD82-7F4D87211139}"/>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54218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wo Content Dark Grey" preserve="1" userDrawn="1">
  <p:cSld name="Two Content Dark Grey">
    <p:bg>
      <p:bgPr>
        <a:solidFill>
          <a:schemeClr val="accent3"/>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598">
                <a:solidFill>
                  <a:schemeClr val="bg1"/>
                </a:solidFill>
                <a:latin typeface="SwissReSans" pitchFamily="34" charset="0"/>
              </a:defRPr>
            </a:lvl1pPr>
            <a:lvl2pPr>
              <a:defRPr sz="1399">
                <a:solidFill>
                  <a:schemeClr val="bg1"/>
                </a:solidFill>
                <a:latin typeface="SwissReSans" pitchFamily="34" charset="0"/>
              </a:defRPr>
            </a:lvl2pPr>
            <a:lvl3pPr>
              <a:defRPr sz="1399">
                <a:solidFill>
                  <a:schemeClr val="bg1"/>
                </a:solidFill>
                <a:latin typeface="SwissReSans" pitchFamily="34" charset="0"/>
              </a:defRPr>
            </a:lvl3pPr>
            <a:lvl4pPr>
              <a:defRPr sz="1399">
                <a:solidFill>
                  <a:schemeClr val="bg1"/>
                </a:solidFill>
                <a:latin typeface="SwissReSans" pitchFamily="34" charset="0"/>
              </a:defRPr>
            </a:lvl4pPr>
            <a:lvl5pPr>
              <a:defRPr sz="1399">
                <a:solidFill>
                  <a:schemeClr val="bg1"/>
                </a:solidFill>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black">
          <a:xfrm>
            <a:off x="6384032" y="1628776"/>
            <a:ext cx="5328000" cy="4392000"/>
          </a:xfrm>
          <a:prstGeom prst="rect">
            <a:avLst/>
          </a:prstGeom>
        </p:spPr>
        <p:txBody>
          <a:bodyPr/>
          <a:lstStyle>
            <a:lvl1pPr>
              <a:defRPr sz="1598">
                <a:solidFill>
                  <a:schemeClr val="bg1"/>
                </a:solidFill>
                <a:latin typeface="SwissReSans" pitchFamily="34" charset="0"/>
              </a:defRPr>
            </a:lvl1pPr>
            <a:lvl2pPr>
              <a:defRPr sz="1399">
                <a:solidFill>
                  <a:schemeClr val="bg1"/>
                </a:solidFill>
                <a:latin typeface="SwissReSans" pitchFamily="34" charset="0"/>
              </a:defRPr>
            </a:lvl2pPr>
            <a:lvl3pPr>
              <a:defRPr sz="1399">
                <a:solidFill>
                  <a:schemeClr val="bg1"/>
                </a:solidFill>
                <a:latin typeface="SwissReSans" pitchFamily="34" charset="0"/>
              </a:defRPr>
            </a:lvl3pPr>
            <a:lvl4pPr>
              <a:defRPr sz="1399">
                <a:solidFill>
                  <a:schemeClr val="bg1"/>
                </a:solidFill>
                <a:latin typeface="SwissReSans" pitchFamily="34" charset="0"/>
              </a:defRPr>
            </a:lvl4pPr>
            <a:lvl5pPr>
              <a:defRPr sz="1399">
                <a:solidFill>
                  <a:schemeClr val="bg1"/>
                </a:solidFill>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pic>
        <p:nvPicPr>
          <p:cNvPr id="6" name="Picture 5">
            <a:extLst>
              <a:ext uri="{FF2B5EF4-FFF2-40B4-BE49-F238E27FC236}">
                <a16:creationId xmlns:a16="http://schemas.microsoft.com/office/drawing/2014/main" id="{7E6C9211-2307-A785-D3B7-7A2AF677D924}"/>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3040485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9" name="Title 8"/>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8CB789B9-35D0-EAE8-9C8B-EA68AF64451C}"/>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Light Color" preserve="1" userDrawn="1">
  <p:cSld name="Title Only Light Color">
    <p:bg>
      <p:bgPr>
        <a:solidFill>
          <a:schemeClr val="bg2">
            <a:alpha val="14000"/>
          </a:schemeClr>
        </a:solidFill>
        <a:effectLst/>
      </p:bgPr>
    </p:bg>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9" name="Title 8"/>
          <p:cNvSpPr>
            <a:spLocks noGrp="1"/>
          </p:cNvSpPr>
          <p:nvPr>
            <p:ph type="title"/>
          </p:nvPr>
        </p:nvSpPr>
        <p:spPr/>
        <p:txBody>
          <a:bodyPr/>
          <a:lstStyle>
            <a:lvl1pPr>
              <a:defRPr>
                <a:solidFill>
                  <a:schemeClr val="accent3"/>
                </a:solidFill>
              </a:defRPr>
            </a:lvl1pPr>
          </a:lstStyle>
          <a:p>
            <a:r>
              <a:rPr lang="en-US"/>
              <a:t>Click to edit Master title style</a:t>
            </a:r>
          </a:p>
        </p:txBody>
      </p:sp>
      <p:pic>
        <p:nvPicPr>
          <p:cNvPr id="3" name="Picture 2">
            <a:extLst>
              <a:ext uri="{FF2B5EF4-FFF2-40B4-BE49-F238E27FC236}">
                <a16:creationId xmlns:a16="http://schemas.microsoft.com/office/drawing/2014/main" id="{BA8C4247-2709-6AF2-269A-4218AB54BE09}"/>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9459843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Title Only Color" preserve="1" userDrawn="1">
  <p:cSld name="Title Only Colo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7393-F784-4DE9-9C0C-1096FAF843C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844A69C-5A96-4EC3-AB4E-A2A6DCA2F5D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B749013-4A93-4A3B-BF5A-2E49C6E788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97A1A5-BE62-4D1C-8747-5D64A25674A4}"/>
              </a:ext>
            </a:extLst>
          </p:cNvPr>
          <p:cNvSpPr>
            <a:spLocks noGrp="1"/>
          </p:cNvSpPr>
          <p:nvPr>
            <p:ph type="sldNum" sz="quarter" idx="12"/>
          </p:nvPr>
        </p:nvSpPr>
        <p:spPr/>
        <p:txBody>
          <a:bodyPr/>
          <a:lstStyle>
            <a:lvl1pPr>
              <a:defRPr>
                <a:solidFill>
                  <a:schemeClr val="bg1"/>
                </a:solidFill>
              </a:defRPr>
            </a:lvl1pPr>
          </a:lstStyle>
          <a:p>
            <a:fld id="{5E4D2043-7E31-4A53-BD33-72A88E682172}" type="slidenum">
              <a:rPr lang="en-US" smtClean="0"/>
              <a:pPr/>
              <a:t>‹#›</a:t>
            </a:fld>
            <a:endParaRPr lang="en-US"/>
          </a:p>
        </p:txBody>
      </p:sp>
      <p:pic>
        <p:nvPicPr>
          <p:cNvPr id="7" name="Picture 6">
            <a:extLst>
              <a:ext uri="{FF2B5EF4-FFF2-40B4-BE49-F238E27FC236}">
                <a16:creationId xmlns:a16="http://schemas.microsoft.com/office/drawing/2014/main" id="{4D1E27B6-F667-853B-A895-6559949C2B46}"/>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555869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Dark Grey" preserve="1" userDrawn="1">
  <p:cSld name="Title Only Dark Gre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7393-F784-4DE9-9C0C-1096FAF843C8}"/>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Date Placeholder 2">
            <a:extLst>
              <a:ext uri="{FF2B5EF4-FFF2-40B4-BE49-F238E27FC236}">
                <a16:creationId xmlns:a16="http://schemas.microsoft.com/office/drawing/2014/main" id="{4844A69C-5A96-4EC3-AB4E-A2A6DCA2F5DA}"/>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5B749013-4A93-4A3B-BF5A-2E49C6E7886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97A1A5-BE62-4D1C-8747-5D64A25674A4}"/>
              </a:ext>
            </a:extLst>
          </p:cNvPr>
          <p:cNvSpPr>
            <a:spLocks noGrp="1"/>
          </p:cNvSpPr>
          <p:nvPr>
            <p:ph type="sldNum" sz="quarter" idx="12"/>
          </p:nvPr>
        </p:nvSpPr>
        <p:spPr/>
        <p:txBody>
          <a:bodyPr/>
          <a:lstStyle>
            <a:lvl1pPr>
              <a:defRPr>
                <a:solidFill>
                  <a:schemeClr val="bg1"/>
                </a:solidFill>
              </a:defRPr>
            </a:lvl1pPr>
          </a:lstStyle>
          <a:p>
            <a:fld id="{5E4D2043-7E31-4A53-BD33-72A88E682172}" type="slidenum">
              <a:rPr lang="en-US" smtClean="0"/>
              <a:pPr/>
              <a:t>‹#›</a:t>
            </a:fld>
            <a:endParaRPr lang="en-US"/>
          </a:p>
        </p:txBody>
      </p:sp>
      <p:pic>
        <p:nvPicPr>
          <p:cNvPr id="7" name="Picture 6">
            <a:extLst>
              <a:ext uri="{FF2B5EF4-FFF2-40B4-BE49-F238E27FC236}">
                <a16:creationId xmlns:a16="http://schemas.microsoft.com/office/drawing/2014/main" id="{F3979080-858E-5A74-AF7A-0CCF3F68CF47}"/>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0599603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hart/Table Slide" preserve="1" userDrawn="1">
  <p:cSld name="Chart/Table Slide">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2" name="Rechteck 1">
            <a:extLst>
              <a:ext uri="{FF2B5EF4-FFF2-40B4-BE49-F238E27FC236}">
                <a16:creationId xmlns:a16="http://schemas.microsoft.com/office/drawing/2014/main" id="{4371CFE5-E254-45E2-8EE8-B8B0647FB482}"/>
              </a:ext>
            </a:extLst>
          </p:cNvPr>
          <p:cNvSpPr>
            <a:spLocks/>
          </p:cNvSpPr>
          <p:nvPr userDrawn="1"/>
        </p:nvSpPr>
        <p:spPr>
          <a:xfrm>
            <a:off x="695325" y="1628778"/>
            <a:ext cx="11017250" cy="4392513"/>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1" name="Inhaltsplatzhalter 10">
            <a:extLst>
              <a:ext uri="{FF2B5EF4-FFF2-40B4-BE49-F238E27FC236}">
                <a16:creationId xmlns:a16="http://schemas.microsoft.com/office/drawing/2014/main" id="{8E22A2CB-E5EA-492E-BA25-010E3DC42380}"/>
              </a:ext>
            </a:extLst>
          </p:cNvPr>
          <p:cNvSpPr>
            <a:spLocks noGrp="1"/>
          </p:cNvSpPr>
          <p:nvPr>
            <p:ph sz="quarter" idx="14" hasCustomPrompt="1"/>
          </p:nvPr>
        </p:nvSpPr>
        <p:spPr>
          <a:xfrm>
            <a:off x="911325" y="1844778"/>
            <a:ext cx="10585250" cy="3960513"/>
          </a:xfrm>
          <a:prstGeom prst="rect">
            <a:avLst/>
          </a:prstGeom>
        </p:spPr>
        <p:txBody>
          <a:bodyPr/>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a:t>Add chart or table</a:t>
            </a:r>
          </a:p>
        </p:txBody>
      </p:sp>
      <p:pic>
        <p:nvPicPr>
          <p:cNvPr id="4" name="Picture 3">
            <a:extLst>
              <a:ext uri="{FF2B5EF4-FFF2-40B4-BE49-F238E27FC236}">
                <a16:creationId xmlns:a16="http://schemas.microsoft.com/office/drawing/2014/main" id="{5B5FA1AD-1525-9078-72E1-09957DD62A33}"/>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711210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 Color Vertical" preserve="1" userDrawn="1">
  <p:cSld name="Title Slide - Color Vertical">
    <p:bg bwMode="gray">
      <p:bgPr>
        <a:solidFill>
          <a:srgbClr val="D1DCD6"/>
        </a:solidFill>
        <a:effectLst/>
      </p:bgPr>
    </p:bg>
    <p:spTree>
      <p:nvGrpSpPr>
        <p:cNvPr id="1" name=""/>
        <p:cNvGrpSpPr/>
        <p:nvPr/>
      </p:nvGrpSpPr>
      <p:grpSpPr>
        <a:xfrm>
          <a:off x="0" y="0"/>
          <a:ext cx="0" cy="0"/>
          <a:chOff x="0" y="0"/>
          <a:chExt cx="0" cy="0"/>
        </a:xfrm>
      </p:grpSpPr>
      <p:sp>
        <p:nvSpPr>
          <p:cNvPr id="9" name="Gradient">
            <a:extLst>
              <a:ext uri="{FF2B5EF4-FFF2-40B4-BE49-F238E27FC236}">
                <a16:creationId xmlns:a16="http://schemas.microsoft.com/office/drawing/2014/main" id="{6932AA5B-4AD2-4E7B-8A30-F85550474D09}"/>
              </a:ext>
            </a:extLst>
          </p:cNvPr>
          <p:cNvSpPr/>
          <p:nvPr userDrawn="1">
            <p:custDataLst>
              <p:tags r:id="rId2"/>
            </p:custDataLst>
          </p:nvPr>
        </p:nvSpPr>
        <p:spPr bwMode="gray">
          <a:xfrm>
            <a:off x="0" y="-1"/>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Picture Placeholder 7"/>
          <p:cNvSpPr>
            <a:spLocks noGrp="1"/>
          </p:cNvSpPr>
          <p:nvPr>
            <p:ph type="pic" sz="quarter" idx="12"/>
          </p:nvPr>
        </p:nvSpPr>
        <p:spPr bwMode="gray">
          <a:xfrm>
            <a:off x="6096000" y="0"/>
            <a:ext cx="6096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ctrTitle"/>
          </p:nvPr>
        </p:nvSpPr>
        <p:spPr bwMode="white">
          <a:xfrm>
            <a:off x="695326" y="1628776"/>
            <a:ext cx="5184651" cy="1296168"/>
          </a:xfrm>
        </p:spPr>
        <p:txBody>
          <a:bodyPr>
            <a:noAutofit/>
          </a:bodyPr>
          <a:lstStyle>
            <a:lvl1pPr algn="l">
              <a:lnSpc>
                <a:spcPct val="80000"/>
              </a:lnSpc>
              <a:defRPr sz="3596">
                <a:solidFill>
                  <a:srgbClr val="FFFFFF"/>
                </a:solidFill>
                <a:latin typeface="SwissReSans Light" pitchFamily="34" charset="0"/>
              </a:defRPr>
            </a:lvl1pPr>
          </a:lstStyle>
          <a:p>
            <a:r>
              <a:rPr lang="en-US" noProof="0"/>
              <a:t>Click to edit Master title style</a:t>
            </a:r>
          </a:p>
        </p:txBody>
      </p:sp>
      <p:sp>
        <p:nvSpPr>
          <p:cNvPr id="3" name="Subtitle 2"/>
          <p:cNvSpPr>
            <a:spLocks noGrp="1"/>
          </p:cNvSpPr>
          <p:nvPr>
            <p:ph type="subTitle" idx="1"/>
          </p:nvPr>
        </p:nvSpPr>
        <p:spPr bwMode="white">
          <a:xfrm>
            <a:off x="695326" y="3284984"/>
            <a:ext cx="5184651" cy="288032"/>
          </a:xfrm>
          <a:prstGeom prst="rect">
            <a:avLst/>
          </a:prstGeom>
        </p:spPr>
        <p:txBody>
          <a:bodyPr/>
          <a:lstStyle>
            <a:lvl1pPr marL="0" indent="0" algn="l">
              <a:lnSpc>
                <a:spcPct val="100000"/>
              </a:lnSpc>
              <a:spcBef>
                <a:spcPts val="0"/>
              </a:spcBef>
              <a:buNone/>
              <a:defRPr sz="1798">
                <a:solidFill>
                  <a:srgbClr val="FFFFFF"/>
                </a:solidFill>
                <a:latin typeface="+mj-lt"/>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a:t>Click to edit Master subtitle style</a:t>
            </a:r>
          </a:p>
        </p:txBody>
      </p:sp>
      <p:sp>
        <p:nvSpPr>
          <p:cNvPr id="11" name="Classification"/>
          <p:cNvSpPr txBox="1">
            <a:spLocks noChangeArrowheads="1"/>
          </p:cNvSpPr>
          <p:nvPr userDrawn="1">
            <p:custDataLst>
              <p:tags r:id="rId3"/>
            </p:custDataLst>
          </p:nvPr>
        </p:nvSpPr>
        <p:spPr bwMode="black">
          <a:xfrm>
            <a:off x="4012518"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pic>
        <p:nvPicPr>
          <p:cNvPr id="6" name="Picture 5">
            <a:extLst>
              <a:ext uri="{FF2B5EF4-FFF2-40B4-BE49-F238E27FC236}">
                <a16:creationId xmlns:a16="http://schemas.microsoft.com/office/drawing/2014/main" id="{E9BB258F-91C1-87BE-2B10-66F126C60C72}"/>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1492630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and Chart/Table Slide" preserve="1" userDrawn="1">
  <p:cSld name="Content and Chart/Table Slide">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13" name="Rechteck 12">
            <a:extLst>
              <a:ext uri="{FF2B5EF4-FFF2-40B4-BE49-F238E27FC236}">
                <a16:creationId xmlns:a16="http://schemas.microsoft.com/office/drawing/2014/main" id="{8C6D9310-7D7A-4705-8F6D-76026634E268}"/>
              </a:ext>
            </a:extLst>
          </p:cNvPr>
          <p:cNvSpPr>
            <a:spLocks/>
          </p:cNvSpPr>
          <p:nvPr userDrawn="1"/>
        </p:nvSpPr>
        <p:spPr>
          <a:xfrm>
            <a:off x="6384032" y="1628776"/>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7" name="Inhaltsplatzhalter 10">
            <a:extLst>
              <a:ext uri="{FF2B5EF4-FFF2-40B4-BE49-F238E27FC236}">
                <a16:creationId xmlns:a16="http://schemas.microsoft.com/office/drawing/2014/main" id="{BB93DE48-A2D8-4E01-9CE2-73C4673CE148}"/>
              </a:ext>
            </a:extLst>
          </p:cNvPr>
          <p:cNvSpPr>
            <a:spLocks noGrp="1"/>
          </p:cNvSpPr>
          <p:nvPr>
            <p:ph sz="quarter" idx="14" hasCustomPrompt="1"/>
          </p:nvPr>
        </p:nvSpPr>
        <p:spPr>
          <a:xfrm>
            <a:off x="6600032" y="1844774"/>
            <a:ext cx="4896000" cy="3960002"/>
          </a:xfrm>
          <a:prstGeom prst="rect">
            <a:avLst/>
          </a:prstGeom>
        </p:spPr>
        <p:txBody>
          <a:bodyPr/>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a:t>Add chart or table</a:t>
            </a:r>
          </a:p>
        </p:txBody>
      </p:sp>
      <p:pic>
        <p:nvPicPr>
          <p:cNvPr id="4" name="Picture 3">
            <a:extLst>
              <a:ext uri="{FF2B5EF4-FFF2-40B4-BE49-F238E27FC236}">
                <a16:creationId xmlns:a16="http://schemas.microsoft.com/office/drawing/2014/main" id="{FD7B542A-038C-EF57-1816-D7712A56A9EE}"/>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9430720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hart/Table Slide" preserve="1" userDrawn="1">
  <p:cSld name="Two Chart/Table Slid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12" name="Rechteck 11">
            <a:extLst>
              <a:ext uri="{FF2B5EF4-FFF2-40B4-BE49-F238E27FC236}">
                <a16:creationId xmlns:a16="http://schemas.microsoft.com/office/drawing/2014/main" id="{79FD7F02-84E1-4EEF-98D3-A1F90F73C7DA}"/>
              </a:ext>
            </a:extLst>
          </p:cNvPr>
          <p:cNvSpPr>
            <a:spLocks/>
          </p:cNvSpPr>
          <p:nvPr userDrawn="1"/>
        </p:nvSpPr>
        <p:spPr>
          <a:xfrm>
            <a:off x="6384032" y="1628776"/>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4" name="Rechteck 13">
            <a:extLst>
              <a:ext uri="{FF2B5EF4-FFF2-40B4-BE49-F238E27FC236}">
                <a16:creationId xmlns:a16="http://schemas.microsoft.com/office/drawing/2014/main" id="{BCA2051E-BF61-4984-9813-FA16F8A034D5}"/>
              </a:ext>
            </a:extLst>
          </p:cNvPr>
          <p:cNvSpPr>
            <a:spLocks/>
          </p:cNvSpPr>
          <p:nvPr userDrawn="1"/>
        </p:nvSpPr>
        <p:spPr>
          <a:xfrm>
            <a:off x="695326" y="1628774"/>
            <a:ext cx="5328000" cy="4392000"/>
          </a:xfrm>
          <a:prstGeom prst="rect">
            <a:avLst/>
          </a:prstGeom>
          <a:solidFill>
            <a:schemeClr val="bg1">
              <a:lumMod val="9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6" name="Inhaltsplatzhalter 10">
            <a:extLst>
              <a:ext uri="{FF2B5EF4-FFF2-40B4-BE49-F238E27FC236}">
                <a16:creationId xmlns:a16="http://schemas.microsoft.com/office/drawing/2014/main" id="{EFF197C1-B1BD-4ED0-9A27-8A30DDD2769E}"/>
              </a:ext>
            </a:extLst>
          </p:cNvPr>
          <p:cNvSpPr>
            <a:spLocks noGrp="1"/>
          </p:cNvSpPr>
          <p:nvPr>
            <p:ph sz="quarter" idx="14" hasCustomPrompt="1"/>
          </p:nvPr>
        </p:nvSpPr>
        <p:spPr>
          <a:xfrm>
            <a:off x="923071" y="1844774"/>
            <a:ext cx="4884899" cy="3954272"/>
          </a:xfrm>
          <a:prstGeom prst="rect">
            <a:avLst/>
          </a:prstGeom>
        </p:spPr>
        <p:txBody>
          <a:bodyPr/>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a:t>Add chart or table</a:t>
            </a:r>
          </a:p>
        </p:txBody>
      </p:sp>
      <p:sp>
        <p:nvSpPr>
          <p:cNvPr id="17" name="Inhaltsplatzhalter 10">
            <a:extLst>
              <a:ext uri="{FF2B5EF4-FFF2-40B4-BE49-F238E27FC236}">
                <a16:creationId xmlns:a16="http://schemas.microsoft.com/office/drawing/2014/main" id="{614D5FDE-84B4-4E6E-BB03-9C8BA201D998}"/>
              </a:ext>
            </a:extLst>
          </p:cNvPr>
          <p:cNvSpPr>
            <a:spLocks noGrp="1"/>
          </p:cNvSpPr>
          <p:nvPr>
            <p:ph sz="quarter" idx="15" hasCustomPrompt="1"/>
          </p:nvPr>
        </p:nvSpPr>
        <p:spPr>
          <a:xfrm>
            <a:off x="6600032" y="1844774"/>
            <a:ext cx="4896000" cy="3960002"/>
          </a:xfrm>
          <a:prstGeom prst="rect">
            <a:avLst/>
          </a:prstGeom>
        </p:spPr>
        <p:txBody>
          <a:bodyPr/>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a:t>Add chart or table</a:t>
            </a:r>
          </a:p>
        </p:txBody>
      </p:sp>
      <p:pic>
        <p:nvPicPr>
          <p:cNvPr id="3" name="Picture 2">
            <a:extLst>
              <a:ext uri="{FF2B5EF4-FFF2-40B4-BE49-F238E27FC236}">
                <a16:creationId xmlns:a16="http://schemas.microsoft.com/office/drawing/2014/main" id="{08D24C89-C269-F126-8248-920397B7C445}"/>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8797030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ree Content and Image" preserve="1" userDrawn="1">
  <p:cSld name="Three Content and Image">
    <p:spTree>
      <p:nvGrpSpPr>
        <p:cNvPr id="1" name=""/>
        <p:cNvGrpSpPr/>
        <p:nvPr/>
      </p:nvGrpSpPr>
      <p:grpSpPr>
        <a:xfrm>
          <a:off x="0" y="0"/>
          <a:ext cx="0" cy="0"/>
          <a:chOff x="0" y="0"/>
          <a:chExt cx="0" cy="0"/>
        </a:xfrm>
      </p:grpSpPr>
      <p:sp>
        <p:nvSpPr>
          <p:cNvPr id="8" name="Title 7"/>
          <p:cNvSpPr>
            <a:spLocks noGrp="1"/>
          </p:cNvSpPr>
          <p:nvPr>
            <p:ph type="title"/>
          </p:nvPr>
        </p:nvSpPr>
        <p:spPr>
          <a:xfrm>
            <a:off x="695325" y="692152"/>
            <a:ext cx="11017250" cy="692647"/>
          </a:xfrm>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5" name="Text Placeholder 4">
            <a:extLst>
              <a:ext uri="{FF2B5EF4-FFF2-40B4-BE49-F238E27FC236}">
                <a16:creationId xmlns:a16="http://schemas.microsoft.com/office/drawing/2014/main" id="{2F0D4244-74E1-4F31-926F-FC9A8ADAD28D}"/>
              </a:ext>
            </a:extLst>
          </p:cNvPr>
          <p:cNvSpPr>
            <a:spLocks noGrp="1"/>
          </p:cNvSpPr>
          <p:nvPr>
            <p:ph type="body" sz="quarter" idx="15" hasCustomPrompt="1"/>
          </p:nvPr>
        </p:nvSpPr>
        <p:spPr>
          <a:xfrm>
            <a:off x="704851" y="5409209"/>
            <a:ext cx="11007725" cy="612178"/>
          </a:xfrm>
          <a:prstGeom prst="rect">
            <a:avLst/>
          </a:prstGeom>
          <a:solidFill>
            <a:schemeClr val="accent2"/>
          </a:solidFill>
        </p:spPr>
        <p:txBody>
          <a:bodyPr lIns="180000" rIns="180000" anchor="ctr"/>
          <a:lstStyle>
            <a:lvl1pPr marL="0" indent="0" algn="ctr">
              <a:spcBef>
                <a:spcPts val="0"/>
              </a:spcBef>
              <a:buNone/>
              <a:defRPr sz="1598">
                <a:solidFill>
                  <a:srgbClr val="FFFFFF"/>
                </a:solidFill>
              </a:defRPr>
            </a:lvl1pPr>
            <a:lvl2pPr marL="182379" indent="0">
              <a:buNone/>
              <a:defRPr sz="1598"/>
            </a:lvl2pPr>
            <a:lvl3pPr marL="444056" indent="0">
              <a:buNone/>
              <a:defRPr sz="1598"/>
            </a:lvl3pPr>
            <a:lvl4pPr marL="715247" indent="0">
              <a:buNone/>
              <a:defRPr sz="1598"/>
            </a:lvl4pPr>
            <a:lvl5pPr marL="984852" indent="0">
              <a:buNone/>
              <a:defRPr sz="1598"/>
            </a:lvl5pPr>
          </a:lstStyle>
          <a:p>
            <a:pPr lvl="0"/>
            <a:r>
              <a:rPr lang="en-US"/>
              <a:t>Add conclusion here</a:t>
            </a:r>
          </a:p>
        </p:txBody>
      </p:sp>
      <p:sp>
        <p:nvSpPr>
          <p:cNvPr id="7" name="Picture Placeholder 6">
            <a:extLst>
              <a:ext uri="{FF2B5EF4-FFF2-40B4-BE49-F238E27FC236}">
                <a16:creationId xmlns:a16="http://schemas.microsoft.com/office/drawing/2014/main" id="{91AB0222-82AA-4B01-A991-510DEF31453D}"/>
              </a:ext>
            </a:extLst>
          </p:cNvPr>
          <p:cNvSpPr>
            <a:spLocks noGrp="1"/>
          </p:cNvSpPr>
          <p:nvPr>
            <p:ph type="pic" sz="quarter" idx="16"/>
          </p:nvPr>
        </p:nvSpPr>
        <p:spPr>
          <a:xfrm>
            <a:off x="9098975" y="1628774"/>
            <a:ext cx="2613600" cy="3641316"/>
          </a:xfrm>
          <a:prstGeom prst="rect">
            <a:avLst/>
          </a:prstGeom>
        </p:spPr>
        <p:txBody>
          <a:bodyPr/>
          <a:lstStyle>
            <a:lvl1pPr marL="0" indent="0" algn="ctr">
              <a:spcBef>
                <a:spcPts val="0"/>
              </a:spcBef>
              <a:buNone/>
              <a:defRPr/>
            </a:lvl1pPr>
          </a:lstStyle>
          <a:p>
            <a:r>
              <a:rPr lang="en-US"/>
              <a:t>Click icon to add picture</a:t>
            </a:r>
          </a:p>
        </p:txBody>
      </p:sp>
      <p:sp>
        <p:nvSpPr>
          <p:cNvPr id="15" name="Text Placeholder 4">
            <a:extLst>
              <a:ext uri="{FF2B5EF4-FFF2-40B4-BE49-F238E27FC236}">
                <a16:creationId xmlns:a16="http://schemas.microsoft.com/office/drawing/2014/main" id="{68D4FCF9-EAC0-40E2-B779-76FB9440FC14}"/>
              </a:ext>
            </a:extLst>
          </p:cNvPr>
          <p:cNvSpPr>
            <a:spLocks noGrp="1"/>
          </p:cNvSpPr>
          <p:nvPr>
            <p:ph type="body" sz="quarter" idx="17"/>
          </p:nvPr>
        </p:nvSpPr>
        <p:spPr>
          <a:xfrm>
            <a:off x="695326" y="2564904"/>
            <a:ext cx="2613600" cy="2705186"/>
          </a:xfrm>
          <a:prstGeom prst="rect">
            <a:avLst/>
          </a:prstGeom>
          <a:solidFill>
            <a:srgbClr val="EFF0F1"/>
          </a:solidFill>
        </p:spPr>
        <p:txBody>
          <a:bodyPr lIns="108000" tIns="576000" rIns="72000" anchor="t"/>
          <a:lstStyle>
            <a:lvl1pPr marL="0" indent="0" algn="l">
              <a:spcBef>
                <a:spcPts val="0"/>
              </a:spcBef>
              <a:buNone/>
              <a:defRPr sz="1199"/>
            </a:lvl1pPr>
            <a:lvl2pPr marL="182379" indent="0">
              <a:buNone/>
              <a:defRPr sz="1598"/>
            </a:lvl2pPr>
            <a:lvl3pPr marL="444056" indent="0">
              <a:buNone/>
              <a:defRPr sz="1598"/>
            </a:lvl3pPr>
            <a:lvl4pPr marL="715247" indent="0">
              <a:buNone/>
              <a:defRPr sz="1598"/>
            </a:lvl4pPr>
            <a:lvl5pPr marL="984852" indent="0">
              <a:buNone/>
              <a:defRPr sz="1598"/>
            </a:lvl5pPr>
          </a:lstStyle>
          <a:p>
            <a:pPr lvl="0"/>
            <a:r>
              <a:rPr lang="en-US"/>
              <a:t>Click to edit Master text styles</a:t>
            </a:r>
          </a:p>
        </p:txBody>
      </p:sp>
      <p:sp>
        <p:nvSpPr>
          <p:cNvPr id="16" name="Text Placeholder 4">
            <a:extLst>
              <a:ext uri="{FF2B5EF4-FFF2-40B4-BE49-F238E27FC236}">
                <a16:creationId xmlns:a16="http://schemas.microsoft.com/office/drawing/2014/main" id="{61BA5B7C-8DA8-4946-8A4A-49A13E3FC00B}"/>
              </a:ext>
            </a:extLst>
          </p:cNvPr>
          <p:cNvSpPr>
            <a:spLocks noGrp="1"/>
          </p:cNvSpPr>
          <p:nvPr>
            <p:ph type="body" sz="quarter" idx="18"/>
          </p:nvPr>
        </p:nvSpPr>
        <p:spPr>
          <a:xfrm>
            <a:off x="3496543" y="2564904"/>
            <a:ext cx="2613600" cy="2705186"/>
          </a:xfrm>
          <a:prstGeom prst="rect">
            <a:avLst/>
          </a:prstGeom>
          <a:solidFill>
            <a:srgbClr val="EFF0F1"/>
          </a:solidFill>
        </p:spPr>
        <p:txBody>
          <a:bodyPr lIns="108000" tIns="576000" rIns="72000" anchor="t"/>
          <a:lstStyle>
            <a:lvl1pPr marL="0" indent="0" algn="l">
              <a:spcBef>
                <a:spcPts val="0"/>
              </a:spcBef>
              <a:buNone/>
              <a:defRPr sz="1199"/>
            </a:lvl1pPr>
            <a:lvl2pPr marL="182379" indent="0">
              <a:buNone/>
              <a:defRPr sz="1598"/>
            </a:lvl2pPr>
            <a:lvl3pPr marL="444056" indent="0">
              <a:buNone/>
              <a:defRPr sz="1598"/>
            </a:lvl3pPr>
            <a:lvl4pPr marL="715247" indent="0">
              <a:buNone/>
              <a:defRPr sz="1598"/>
            </a:lvl4pPr>
            <a:lvl5pPr marL="984852" indent="0">
              <a:buNone/>
              <a:defRPr sz="1598"/>
            </a:lvl5pPr>
          </a:lstStyle>
          <a:p>
            <a:pPr lvl="0"/>
            <a:r>
              <a:rPr lang="en-US"/>
              <a:t>Click to edit Master text styles</a:t>
            </a:r>
          </a:p>
        </p:txBody>
      </p:sp>
      <p:sp>
        <p:nvSpPr>
          <p:cNvPr id="17" name="Text Placeholder 4">
            <a:extLst>
              <a:ext uri="{FF2B5EF4-FFF2-40B4-BE49-F238E27FC236}">
                <a16:creationId xmlns:a16="http://schemas.microsoft.com/office/drawing/2014/main" id="{CA9347D2-246D-4A68-A626-7F07D6B55066}"/>
              </a:ext>
            </a:extLst>
          </p:cNvPr>
          <p:cNvSpPr>
            <a:spLocks noGrp="1"/>
          </p:cNvSpPr>
          <p:nvPr>
            <p:ph type="body" sz="quarter" idx="19"/>
          </p:nvPr>
        </p:nvSpPr>
        <p:spPr>
          <a:xfrm>
            <a:off x="6297759" y="2564904"/>
            <a:ext cx="2613600" cy="2705186"/>
          </a:xfrm>
          <a:prstGeom prst="rect">
            <a:avLst/>
          </a:prstGeom>
          <a:solidFill>
            <a:srgbClr val="EFF0F1"/>
          </a:solidFill>
        </p:spPr>
        <p:txBody>
          <a:bodyPr lIns="108000" tIns="576000" rIns="72000" anchor="t"/>
          <a:lstStyle>
            <a:lvl1pPr marL="0" indent="0" algn="l">
              <a:spcBef>
                <a:spcPts val="0"/>
              </a:spcBef>
              <a:buNone/>
              <a:defRPr sz="1199"/>
            </a:lvl1pPr>
            <a:lvl2pPr marL="182379" indent="0">
              <a:buNone/>
              <a:defRPr sz="1598"/>
            </a:lvl2pPr>
            <a:lvl3pPr marL="444056" indent="0">
              <a:buNone/>
              <a:defRPr sz="1598"/>
            </a:lvl3pPr>
            <a:lvl4pPr marL="715247" indent="0">
              <a:buNone/>
              <a:defRPr sz="1598"/>
            </a:lvl4pPr>
            <a:lvl5pPr marL="984852" indent="0">
              <a:buNone/>
              <a:defRPr sz="1598"/>
            </a:lvl5pPr>
          </a:lstStyle>
          <a:p>
            <a:pPr lvl="0"/>
            <a:r>
              <a:rPr lang="en-US"/>
              <a:t>Click to edit Master text styles</a:t>
            </a:r>
          </a:p>
        </p:txBody>
      </p:sp>
      <p:sp>
        <p:nvSpPr>
          <p:cNvPr id="18" name="Text Placeholder 4">
            <a:extLst>
              <a:ext uri="{FF2B5EF4-FFF2-40B4-BE49-F238E27FC236}">
                <a16:creationId xmlns:a16="http://schemas.microsoft.com/office/drawing/2014/main" id="{C7C373BE-49B0-4763-B7A1-CBAEDE2CF2E6}"/>
              </a:ext>
            </a:extLst>
          </p:cNvPr>
          <p:cNvSpPr>
            <a:spLocks noGrp="1"/>
          </p:cNvSpPr>
          <p:nvPr>
            <p:ph type="body" sz="quarter" idx="20"/>
          </p:nvPr>
        </p:nvSpPr>
        <p:spPr>
          <a:xfrm>
            <a:off x="695326" y="1628777"/>
            <a:ext cx="2613600" cy="1296169"/>
          </a:xfrm>
          <a:prstGeom prst="flowChartOffpageConnector">
            <a:avLst/>
          </a:prstGeom>
          <a:solidFill>
            <a:schemeClr val="tx2"/>
          </a:solidFill>
        </p:spPr>
        <p:txBody>
          <a:bodyPr lIns="108000" tIns="0" rIns="72000" anchor="ctr"/>
          <a:lstStyle>
            <a:lvl1pPr marL="0" indent="0" algn="ctr">
              <a:spcBef>
                <a:spcPts val="0"/>
              </a:spcBef>
              <a:buNone/>
              <a:defRPr sz="1598">
                <a:solidFill>
                  <a:srgbClr val="FFFFFF"/>
                </a:solidFill>
              </a:defRPr>
            </a:lvl1pPr>
            <a:lvl2pPr marL="182379" indent="0">
              <a:buNone/>
              <a:defRPr sz="1598"/>
            </a:lvl2pPr>
            <a:lvl3pPr marL="444056" indent="0">
              <a:buNone/>
              <a:defRPr sz="1598"/>
            </a:lvl3pPr>
            <a:lvl4pPr marL="715247" indent="0">
              <a:buNone/>
              <a:defRPr sz="1598"/>
            </a:lvl4pPr>
            <a:lvl5pPr marL="984852" indent="0">
              <a:buNone/>
              <a:defRPr sz="1598"/>
            </a:lvl5pPr>
          </a:lstStyle>
          <a:p>
            <a:pPr lvl="0"/>
            <a:r>
              <a:rPr lang="en-US"/>
              <a:t>Click to edit Master text styles</a:t>
            </a:r>
          </a:p>
        </p:txBody>
      </p:sp>
      <p:sp>
        <p:nvSpPr>
          <p:cNvPr id="19" name="Text Placeholder 4">
            <a:extLst>
              <a:ext uri="{FF2B5EF4-FFF2-40B4-BE49-F238E27FC236}">
                <a16:creationId xmlns:a16="http://schemas.microsoft.com/office/drawing/2014/main" id="{8A5E670B-AB2B-47F5-9DCA-FE8A9C9EEC73}"/>
              </a:ext>
            </a:extLst>
          </p:cNvPr>
          <p:cNvSpPr>
            <a:spLocks noGrp="1"/>
          </p:cNvSpPr>
          <p:nvPr>
            <p:ph type="body" sz="quarter" idx="21"/>
          </p:nvPr>
        </p:nvSpPr>
        <p:spPr>
          <a:xfrm>
            <a:off x="3497660" y="1628777"/>
            <a:ext cx="2613600" cy="1296169"/>
          </a:xfrm>
          <a:prstGeom prst="flowChartOffpageConnector">
            <a:avLst/>
          </a:prstGeom>
          <a:solidFill>
            <a:schemeClr val="tx2"/>
          </a:solidFill>
        </p:spPr>
        <p:txBody>
          <a:bodyPr lIns="108000" tIns="0" rIns="72000" anchor="ctr"/>
          <a:lstStyle>
            <a:lvl1pPr marL="0" indent="0" algn="ctr">
              <a:spcBef>
                <a:spcPts val="0"/>
              </a:spcBef>
              <a:buNone/>
              <a:defRPr sz="1598">
                <a:solidFill>
                  <a:srgbClr val="FFFFFF"/>
                </a:solidFill>
              </a:defRPr>
            </a:lvl1pPr>
            <a:lvl2pPr marL="182379" indent="0">
              <a:buNone/>
              <a:defRPr sz="1598"/>
            </a:lvl2pPr>
            <a:lvl3pPr marL="444056" indent="0">
              <a:buNone/>
              <a:defRPr sz="1598"/>
            </a:lvl3pPr>
            <a:lvl4pPr marL="715247" indent="0">
              <a:buNone/>
              <a:defRPr sz="1598"/>
            </a:lvl4pPr>
            <a:lvl5pPr marL="984852" indent="0">
              <a:buNone/>
              <a:defRPr sz="1598"/>
            </a:lvl5pPr>
          </a:lstStyle>
          <a:p>
            <a:pPr lvl="0"/>
            <a:r>
              <a:rPr lang="en-US"/>
              <a:t>Click to edit Master text styles</a:t>
            </a:r>
          </a:p>
        </p:txBody>
      </p:sp>
      <p:sp>
        <p:nvSpPr>
          <p:cNvPr id="20" name="Text Placeholder 4">
            <a:extLst>
              <a:ext uri="{FF2B5EF4-FFF2-40B4-BE49-F238E27FC236}">
                <a16:creationId xmlns:a16="http://schemas.microsoft.com/office/drawing/2014/main" id="{7384C407-AF5F-4536-BFF8-BD0CCAF9ABA9}"/>
              </a:ext>
            </a:extLst>
          </p:cNvPr>
          <p:cNvSpPr>
            <a:spLocks noGrp="1"/>
          </p:cNvSpPr>
          <p:nvPr>
            <p:ph type="body" sz="quarter" idx="22"/>
          </p:nvPr>
        </p:nvSpPr>
        <p:spPr>
          <a:xfrm>
            <a:off x="6296641" y="1628777"/>
            <a:ext cx="2613600" cy="1296169"/>
          </a:xfrm>
          <a:prstGeom prst="flowChartOffpageConnector">
            <a:avLst/>
          </a:prstGeom>
          <a:solidFill>
            <a:schemeClr val="tx2"/>
          </a:solidFill>
        </p:spPr>
        <p:txBody>
          <a:bodyPr lIns="108000" tIns="0" rIns="72000" anchor="ctr"/>
          <a:lstStyle>
            <a:lvl1pPr marL="0" indent="0" algn="ctr">
              <a:spcBef>
                <a:spcPts val="0"/>
              </a:spcBef>
              <a:buNone/>
              <a:defRPr sz="1598">
                <a:solidFill>
                  <a:srgbClr val="FFFFFF"/>
                </a:solidFill>
              </a:defRPr>
            </a:lvl1pPr>
            <a:lvl2pPr marL="182379" indent="0">
              <a:buNone/>
              <a:defRPr sz="1598"/>
            </a:lvl2pPr>
            <a:lvl3pPr marL="444056" indent="0">
              <a:buNone/>
              <a:defRPr sz="1598"/>
            </a:lvl3pPr>
            <a:lvl4pPr marL="715247" indent="0">
              <a:buNone/>
              <a:defRPr sz="1598"/>
            </a:lvl4pPr>
            <a:lvl5pPr marL="984852" indent="0">
              <a:buNone/>
              <a:defRPr sz="1598"/>
            </a:lvl5pPr>
          </a:lstStyle>
          <a:p>
            <a:pPr lvl="0"/>
            <a:r>
              <a:rPr lang="en-US"/>
              <a:t>Click to edit Master text styles</a:t>
            </a:r>
          </a:p>
        </p:txBody>
      </p:sp>
      <p:pic>
        <p:nvPicPr>
          <p:cNvPr id="3" name="Picture 2">
            <a:extLst>
              <a:ext uri="{FF2B5EF4-FFF2-40B4-BE49-F238E27FC236}">
                <a16:creationId xmlns:a16="http://schemas.microsoft.com/office/drawing/2014/main" id="{11C2764B-8BB4-69A7-6356-96891AA5CFCB}"/>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614749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Key Message" preserve="1" userDrawn="1">
  <p:cSld name="Key Messag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pic>
        <p:nvPicPr>
          <p:cNvPr id="3" name="Picture 2">
            <a:extLst>
              <a:ext uri="{FF2B5EF4-FFF2-40B4-BE49-F238E27FC236}">
                <a16:creationId xmlns:a16="http://schemas.microsoft.com/office/drawing/2014/main" id="{D455CE80-E77B-C7E3-CFBE-1E73064C9638}"/>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Key Message with Color" preserve="1" userDrawn="1">
  <p:cSld name="Key Message with Color">
    <p:bg>
      <p:bgPr>
        <a:solidFill>
          <a:schemeClr val="tx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FFFFFF"/>
              </a:solidFill>
              <a:latin typeface="SwissReSans" pitchFamily="34" charset="0"/>
              <a:ea typeface="+mn-ea"/>
              <a:cs typeface="+mn-cs"/>
            </a:endParaRPr>
          </a:p>
        </p:txBody>
      </p:sp>
      <p:pic>
        <p:nvPicPr>
          <p:cNvPr id="4" name="Picture 3">
            <a:extLst>
              <a:ext uri="{FF2B5EF4-FFF2-40B4-BE49-F238E27FC236}">
                <a16:creationId xmlns:a16="http://schemas.microsoft.com/office/drawing/2014/main" id="{52AF0145-CA70-9AD3-A1A5-86EA87993ED6}"/>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545877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Key Message Dark Grey" preserve="1" userDrawn="1">
  <p:cSld name="Key Message Dark Grey">
    <p:bg>
      <p:bgPr>
        <a:solidFill>
          <a:schemeClr val="accent3"/>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FFFFFF"/>
              </a:solidFill>
              <a:latin typeface="SwissReSans" pitchFamily="34" charset="0"/>
              <a:ea typeface="+mn-ea"/>
              <a:cs typeface="+mn-cs"/>
            </a:endParaRPr>
          </a:p>
        </p:txBody>
      </p:sp>
      <p:pic>
        <p:nvPicPr>
          <p:cNvPr id="4" name="Picture 3">
            <a:extLst>
              <a:ext uri="{FF2B5EF4-FFF2-40B4-BE49-F238E27FC236}">
                <a16:creationId xmlns:a16="http://schemas.microsoft.com/office/drawing/2014/main" id="{667D7DA3-438A-5FBE-2A6A-9F415A1D49A4}"/>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170530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Key Message with Image" preserve="1" userDrawn="1">
  <p:cSld name="Key Message with Image">
    <p:bg>
      <p:bgPr>
        <a:solidFill>
          <a:srgbClr val="D1DCD6"/>
        </a:solidFill>
        <a:effectLst/>
      </p:bgPr>
    </p:bg>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D7909D1B-780F-487D-8A19-0628603C575F}"/>
              </a:ext>
            </a:extLst>
          </p:cNvPr>
          <p:cNvSpPr>
            <a:spLocks noGrp="1"/>
          </p:cNvSpPr>
          <p:nvPr>
            <p:ph type="pic" sz="quarter" idx="13"/>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FFFFFF"/>
              </a:solidFill>
              <a:latin typeface="SwissReSans" pitchFamily="34" charset="0"/>
              <a:ea typeface="+mn-ea"/>
              <a:cs typeface="+mn-cs"/>
            </a:endParaRPr>
          </a:p>
        </p:txBody>
      </p:sp>
      <p:pic>
        <p:nvPicPr>
          <p:cNvPr id="4" name="Picture 3">
            <a:extLst>
              <a:ext uri="{FF2B5EF4-FFF2-40B4-BE49-F238E27FC236}">
                <a16:creationId xmlns:a16="http://schemas.microsoft.com/office/drawing/2014/main" id="{7B0B2349-042A-35B1-72D5-19A5DA37BF22}"/>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1044907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Key Message with Circle" preserve="1" userDrawn="1">
  <p:cSld name="Key Message with Circle">
    <p:bg>
      <p:bgPr>
        <a:solidFill>
          <a:schemeClr val="tx2"/>
        </a:soli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FFFFFF"/>
              </a:solidFill>
              <a:latin typeface="SwissReSans" pitchFamily="34" charset="0"/>
              <a:ea typeface="+mn-ea"/>
              <a:cs typeface="+mn-cs"/>
            </a:endParaRPr>
          </a:p>
        </p:txBody>
      </p:sp>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692152"/>
            <a:ext cx="11017250" cy="692647"/>
          </a:xfrm>
        </p:spPr>
        <p:txBody>
          <a:bodyPr/>
          <a:lstStyle>
            <a:lvl1pPr>
              <a:defRPr>
                <a:solidFill>
                  <a:schemeClr val="bg1"/>
                </a:solidFill>
              </a:defRPr>
            </a:lvl1pPr>
          </a:lstStyle>
          <a:p>
            <a:r>
              <a:rPr lang="en-US"/>
              <a:t>Click to edit Master title style</a:t>
            </a:r>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8165944" y="1988644"/>
            <a:ext cx="2880000" cy="2880000"/>
          </a:xfrm>
          <a:prstGeom prst="ellipse">
            <a:avLst/>
          </a:prstGeom>
          <a:solidFill>
            <a:schemeClr val="bg1"/>
          </a:solidFill>
        </p:spPr>
        <p:txBody>
          <a:bodyPr anchor="ctr"/>
          <a:lstStyle>
            <a:lvl1pPr marL="0" indent="0" algn="ctr">
              <a:spcBef>
                <a:spcPts val="0"/>
              </a:spcBef>
              <a:buFontTx/>
              <a:buNone/>
              <a:defRPr sz="2398">
                <a:solidFill>
                  <a:schemeClr val="tx2"/>
                </a:solidFill>
                <a:latin typeface="SwissReSans Light" panose="020B0504020202020204" pitchFamily="34" charset="0"/>
              </a:defRPr>
            </a:lvl1pPr>
            <a:lvl2pPr marL="182379" indent="0" algn="l">
              <a:buFontTx/>
              <a:buNone/>
              <a:defRPr>
                <a:solidFill>
                  <a:srgbClr val="FFFFFF"/>
                </a:solidFill>
              </a:defRPr>
            </a:lvl2pPr>
            <a:lvl3pPr marL="444056" indent="0" algn="l">
              <a:buFontTx/>
              <a:buNone/>
              <a:defRPr>
                <a:solidFill>
                  <a:srgbClr val="FFFFFF"/>
                </a:solidFill>
              </a:defRPr>
            </a:lvl3pPr>
            <a:lvl4pPr marL="715247" indent="0" algn="l">
              <a:buFontTx/>
              <a:buNone/>
              <a:defRPr>
                <a:solidFill>
                  <a:srgbClr val="FFFFFF"/>
                </a:solidFill>
              </a:defRPr>
            </a:lvl4pPr>
            <a:lvl5pPr marL="984852" indent="0" algn="l">
              <a:buFontTx/>
              <a:buNone/>
              <a:defRPr>
                <a:solidFill>
                  <a:srgbClr val="FFFFFF"/>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p:nvPr>
        </p:nvSpPr>
        <p:spPr>
          <a:xfrm>
            <a:off x="695326" y="1628777"/>
            <a:ext cx="6480795" cy="3528417"/>
          </a:xfrm>
          <a:prstGeom prst="rect">
            <a:avLst/>
          </a:prstGeom>
        </p:spPr>
        <p:txBody>
          <a:bodyPr anchor="ctr"/>
          <a:lstStyle>
            <a:lvl1pPr marL="0" indent="0">
              <a:lnSpc>
                <a:spcPct val="80000"/>
              </a:lnSpc>
              <a:spcBef>
                <a:spcPts val="0"/>
              </a:spcBef>
              <a:buFontTx/>
              <a:buNone/>
              <a:defRPr sz="4995">
                <a:solidFill>
                  <a:schemeClr val="bg1"/>
                </a:solidFill>
                <a:latin typeface="SwissReSans Light" panose="020B0504020202020204" pitchFamily="34" charset="0"/>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C5813BB9-4354-1ECC-D7DE-043A4AA1A80D}"/>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201750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Key Message with Circle Dark Grey" preserve="1" userDrawn="1">
  <p:cSld name="Key Message with Circle Dark Grey">
    <p:bg>
      <p:bgPr>
        <a:solidFill>
          <a:schemeClr val="accent3"/>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FFFFFF"/>
              </a:solidFill>
              <a:latin typeface="SwissReSans" pitchFamily="34" charset="0"/>
              <a:ea typeface="+mn-ea"/>
              <a:cs typeface="+mn-cs"/>
            </a:endParaRPr>
          </a:p>
        </p:txBody>
      </p:sp>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8165944" y="1988644"/>
            <a:ext cx="2880000" cy="2880000"/>
          </a:xfrm>
          <a:prstGeom prst="ellipse">
            <a:avLst/>
          </a:prstGeom>
          <a:noFill/>
          <a:ln w="12700">
            <a:solidFill>
              <a:schemeClr val="bg2"/>
            </a:solidFill>
          </a:ln>
        </p:spPr>
        <p:txBody>
          <a:bodyPr anchor="ctr"/>
          <a:lstStyle>
            <a:lvl1pPr marL="0" indent="0" algn="ctr">
              <a:spcBef>
                <a:spcPts val="0"/>
              </a:spcBef>
              <a:buFontTx/>
              <a:buNone/>
              <a:defRPr sz="2398">
                <a:solidFill>
                  <a:schemeClr val="bg1"/>
                </a:solidFill>
                <a:latin typeface="SwissReSans Light" panose="020B0504020202020204" pitchFamily="34" charset="0"/>
              </a:defRPr>
            </a:lvl1pPr>
            <a:lvl2pPr marL="182379" indent="0" algn="l">
              <a:buFontTx/>
              <a:buNone/>
              <a:defRPr>
                <a:solidFill>
                  <a:srgbClr val="FFFFFF"/>
                </a:solidFill>
              </a:defRPr>
            </a:lvl2pPr>
            <a:lvl3pPr marL="444056" indent="0" algn="l">
              <a:buFontTx/>
              <a:buNone/>
              <a:defRPr>
                <a:solidFill>
                  <a:srgbClr val="FFFFFF"/>
                </a:solidFill>
              </a:defRPr>
            </a:lvl3pPr>
            <a:lvl4pPr marL="715247" indent="0" algn="l">
              <a:buFontTx/>
              <a:buNone/>
              <a:defRPr>
                <a:solidFill>
                  <a:srgbClr val="FFFFFF"/>
                </a:solidFill>
              </a:defRPr>
            </a:lvl4pPr>
            <a:lvl5pPr marL="984852" indent="0" algn="l">
              <a:buFontTx/>
              <a:buNone/>
              <a:defRPr>
                <a:solidFill>
                  <a:srgbClr val="FFFFFF"/>
                </a:solidFill>
              </a:defRPr>
            </a:lvl5pPr>
          </a:lstStyle>
          <a:p>
            <a:pPr lvl="0"/>
            <a:r>
              <a:rPr lang="en-US"/>
              <a:t>Click to edit Master text styles</a:t>
            </a:r>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p:nvPr>
        </p:nvSpPr>
        <p:spPr>
          <a:xfrm>
            <a:off x="695326" y="1628777"/>
            <a:ext cx="6480795" cy="3528417"/>
          </a:xfrm>
          <a:prstGeom prst="rect">
            <a:avLst/>
          </a:prstGeom>
        </p:spPr>
        <p:txBody>
          <a:bodyPr anchor="ctr"/>
          <a:lstStyle>
            <a:lvl1pPr marL="0" indent="0">
              <a:lnSpc>
                <a:spcPct val="80000"/>
              </a:lnSpc>
              <a:spcBef>
                <a:spcPts val="0"/>
              </a:spcBef>
              <a:buFontTx/>
              <a:buNone/>
              <a:defRPr sz="4995">
                <a:solidFill>
                  <a:schemeClr val="bg1"/>
                </a:solidFill>
                <a:latin typeface="SwissReSans Light" panose="020B0504020202020204" pitchFamily="34" charset="0"/>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9340CFAF-42E2-71DE-8701-F4C1D3A30381}"/>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383509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lor, Text and Image" preserve="1" userDrawn="1">
  <p:cSld name="Color,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1" y="0"/>
            <a:ext cx="610235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2" name="Picture Placeholder 7"/>
          <p:cNvSpPr>
            <a:spLocks noGrp="1"/>
          </p:cNvSpPr>
          <p:nvPr>
            <p:ph type="pic" sz="quarter" idx="13" hasCustomPrompt="1"/>
          </p:nvPr>
        </p:nvSpPr>
        <p:spPr bwMode="gray">
          <a:xfrm>
            <a:off x="6102351" y="0"/>
            <a:ext cx="6089650" cy="6858000"/>
          </a:xfrm>
          <a:prstGeom prst="rect">
            <a:avLst/>
          </a:prstGeom>
        </p:spPr>
        <p:txBody>
          <a:bodyPr lIns="0" tIns="1152000" anchor="ctr"/>
          <a:lstStyle>
            <a:lvl1pPr algn="ctr">
              <a:spcBef>
                <a:spcPts val="0"/>
              </a:spcBef>
              <a:buFontTx/>
              <a:buNone/>
              <a:defRPr sz="1199">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background colour.</a:t>
            </a:r>
          </a:p>
        </p:txBody>
      </p:sp>
      <p:sp>
        <p:nvSpPr>
          <p:cNvPr id="8" name="Title 7"/>
          <p:cNvSpPr>
            <a:spLocks noGrp="1"/>
          </p:cNvSpPr>
          <p:nvPr>
            <p:ph type="title" hasCustomPrompt="1"/>
          </p:nvPr>
        </p:nvSpPr>
        <p:spPr bwMode="gray">
          <a:xfrm>
            <a:off x="695326" y="692152"/>
            <a:ext cx="4920621" cy="692647"/>
          </a:xfrm>
        </p:spPr>
        <p:txBody>
          <a:bodyPr/>
          <a:lstStyle>
            <a:lvl1pPr>
              <a:defRPr>
                <a:solidFill>
                  <a:srgbClr val="FFFFFF"/>
                </a:solidFill>
              </a:defRPr>
            </a:lvl1pPr>
          </a:lstStyle>
          <a:p>
            <a:r>
              <a:rPr lang="en-US"/>
              <a:t>Click to add title</a:t>
            </a:r>
            <a:br>
              <a:rPr lang="en-US"/>
            </a:br>
            <a:r>
              <a:rPr lang="en-US"/>
              <a:t>[No Brand Imagery on this layout]</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695324" y="1628774"/>
            <a:ext cx="4920624" cy="439261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B43D361-E523-F22F-DDB7-FA2E96EF4A35}"/>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601171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 Image" preserve="1" userDrawn="1">
  <p:cSld name="Title Slide - Image">
    <p:bg bwMode="gray">
      <p:bgPr>
        <a:solidFill>
          <a:srgbClr val="D1DCD6"/>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ctrTitle"/>
          </p:nvPr>
        </p:nvSpPr>
        <p:spPr bwMode="white">
          <a:xfrm>
            <a:off x="695326" y="1628776"/>
            <a:ext cx="9913177" cy="1296168"/>
          </a:xfrm>
        </p:spPr>
        <p:txBody>
          <a:bodyPr>
            <a:noAutofit/>
          </a:bodyPr>
          <a:lstStyle>
            <a:lvl1pPr algn="l">
              <a:lnSpc>
                <a:spcPct val="80000"/>
              </a:lnSpc>
              <a:defRPr sz="4795">
                <a:solidFill>
                  <a:srgbClr val="FFFFFF"/>
                </a:solidFill>
                <a:latin typeface="SwissReSans Light" pitchFamily="34" charset="0"/>
              </a:defRPr>
            </a:lvl1pPr>
          </a:lstStyle>
          <a:p>
            <a:r>
              <a:rPr lang="en-US"/>
              <a:t>Click to edit Master title style</a:t>
            </a:r>
          </a:p>
        </p:txBody>
      </p:sp>
      <p:sp>
        <p:nvSpPr>
          <p:cNvPr id="3" name="Subtitle 2"/>
          <p:cNvSpPr>
            <a:spLocks noGrp="1"/>
          </p:cNvSpPr>
          <p:nvPr>
            <p:ph type="subTitle" idx="1" hasCustomPrompt="1"/>
          </p:nvPr>
        </p:nvSpPr>
        <p:spPr bwMode="white">
          <a:xfrm>
            <a:off x="695326" y="2996952"/>
            <a:ext cx="9913177" cy="288032"/>
          </a:xfrm>
          <a:prstGeom prst="rect">
            <a:avLst/>
          </a:prstGeom>
        </p:spPr>
        <p:txBody>
          <a:bodyPr/>
          <a:lstStyle>
            <a:lvl1pPr marL="0" indent="0" algn="l">
              <a:lnSpc>
                <a:spcPct val="100000"/>
              </a:lnSpc>
              <a:spcBef>
                <a:spcPts val="0"/>
              </a:spcBef>
              <a:buNone/>
              <a:defRPr sz="1798">
                <a:solidFill>
                  <a:srgbClr val="FFFFFF"/>
                </a:solidFill>
                <a:latin typeface="+mj-lt"/>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a:t>Click to add subtitle</a:t>
            </a:r>
            <a:br>
              <a:rPr lang="en-US"/>
            </a:br>
            <a:br>
              <a:rPr lang="en-US"/>
            </a:br>
            <a:r>
              <a:rPr lang="en-US"/>
              <a:t>[No text over Power Symbol]</a:t>
            </a:r>
          </a:p>
        </p:txBody>
      </p:sp>
      <p:sp>
        <p:nvSpPr>
          <p:cNvPr id="11" name="Classification"/>
          <p:cNvSpPr txBox="1">
            <a:spLocks noChangeArrowheads="1"/>
          </p:cNvSpPr>
          <p:nvPr userDrawn="1">
            <p:custDataLst>
              <p:tags r:id="rId2"/>
            </p:custDataLst>
          </p:nvPr>
        </p:nvSpPr>
        <p:spPr bwMode="black">
          <a:xfrm>
            <a:off x="4012518"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pic>
        <p:nvPicPr>
          <p:cNvPr id="6" name="Picture 5">
            <a:extLst>
              <a:ext uri="{FF2B5EF4-FFF2-40B4-BE49-F238E27FC236}">
                <a16:creationId xmlns:a16="http://schemas.microsoft.com/office/drawing/2014/main" id="{9F1C1236-0E67-89AD-7108-9344B8749ABE}"/>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Dark Grey, Text and Image" preserve="1" userDrawn="1">
  <p:cSld name="Dark Grey,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1" y="0"/>
            <a:ext cx="6102350" cy="685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2" name="Picture Placeholder 7"/>
          <p:cNvSpPr>
            <a:spLocks noGrp="1"/>
          </p:cNvSpPr>
          <p:nvPr>
            <p:ph type="pic" sz="quarter" idx="13" hasCustomPrompt="1"/>
          </p:nvPr>
        </p:nvSpPr>
        <p:spPr bwMode="gray">
          <a:xfrm>
            <a:off x="6102351" y="0"/>
            <a:ext cx="6089650" cy="6858000"/>
          </a:xfrm>
          <a:prstGeom prst="rect">
            <a:avLst/>
          </a:prstGeom>
        </p:spPr>
        <p:txBody>
          <a:bodyPr lIns="0" tIns="1152000" anchor="ctr"/>
          <a:lstStyle>
            <a:lvl1pPr algn="ctr">
              <a:spcBef>
                <a:spcPts val="0"/>
              </a:spcBef>
              <a:buFontTx/>
              <a:buNone/>
              <a:defRPr sz="1199">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background colour.</a:t>
            </a:r>
          </a:p>
        </p:txBody>
      </p:sp>
      <p:sp>
        <p:nvSpPr>
          <p:cNvPr id="8" name="Title 7"/>
          <p:cNvSpPr>
            <a:spLocks noGrp="1"/>
          </p:cNvSpPr>
          <p:nvPr>
            <p:ph type="title" hasCustomPrompt="1"/>
          </p:nvPr>
        </p:nvSpPr>
        <p:spPr bwMode="gray">
          <a:xfrm>
            <a:off x="695326" y="692152"/>
            <a:ext cx="4920621" cy="692647"/>
          </a:xfrm>
        </p:spPr>
        <p:txBody>
          <a:bodyPr/>
          <a:lstStyle>
            <a:lvl1pPr>
              <a:defRPr>
                <a:solidFill>
                  <a:schemeClr val="bg2"/>
                </a:solidFill>
              </a:defRPr>
            </a:lvl1pPr>
          </a:lstStyle>
          <a:p>
            <a:r>
              <a:rPr lang="en-US"/>
              <a:t>Click to add title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695324" y="1628774"/>
            <a:ext cx="4920624" cy="439261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21003CE9-D3D2-829B-032D-0F5A29F825D8}"/>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87986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Image" preserve="1" userDrawn="1">
  <p:cSld name="Image">
    <p:bg>
      <p:bgPr>
        <a:solidFill>
          <a:srgbClr val="D1DCD6"/>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0" y="0"/>
            <a:ext cx="12192000" cy="6858000"/>
          </a:xfrm>
          <a:prstGeom prst="rect">
            <a:avLst/>
          </a:prstGeom>
        </p:spPr>
        <p:txBody>
          <a:bodyPr tIns="576000" anchor="ctr"/>
          <a:lstStyle>
            <a:lvl1pPr marL="0" indent="0" algn="ctr">
              <a:buNone/>
              <a:defRPr sz="1199">
                <a:solidFill>
                  <a:srgbClr val="A8BAB2"/>
                </a:solidFill>
                <a:latin typeface="SwissReSans" pitchFamily="34" charset="0"/>
              </a:defRPr>
            </a:lvl1pPr>
            <a:lvl2pPr marL="456743" indent="0">
              <a:buNone/>
              <a:defRPr sz="2797"/>
            </a:lvl2pPr>
            <a:lvl3pPr marL="913486" indent="0">
              <a:buNone/>
              <a:defRPr sz="2398"/>
            </a:lvl3pPr>
            <a:lvl4pPr marL="1370228" indent="0">
              <a:buNone/>
              <a:defRPr sz="1998"/>
            </a:lvl4pPr>
            <a:lvl5pPr marL="1826971" indent="0">
              <a:buNone/>
              <a:defRPr sz="1998"/>
            </a:lvl5pPr>
            <a:lvl6pPr marL="2283714" indent="0">
              <a:buNone/>
              <a:defRPr sz="1998"/>
            </a:lvl6pPr>
            <a:lvl7pPr marL="2740457" indent="0">
              <a:buNone/>
              <a:defRPr sz="1998"/>
            </a:lvl7pPr>
            <a:lvl8pPr marL="3197200" indent="0">
              <a:buNone/>
              <a:defRPr sz="1998"/>
            </a:lvl8pPr>
            <a:lvl9pPr marL="3653942" indent="0">
              <a:buNone/>
              <a:defRPr sz="1998"/>
            </a:lvl9pPr>
          </a:lstStyle>
          <a:p>
            <a:r>
              <a:rPr lang="en-US"/>
              <a:t>Click icon to add picture</a:t>
            </a:r>
          </a:p>
        </p:txBody>
      </p:sp>
      <p:sp>
        <p:nvSpPr>
          <p:cNvPr id="6" name="Date Placeholder 5"/>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0"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sp>
        <p:nvSpPr>
          <p:cNvPr id="12"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283E36"/>
              </a:solidFill>
              <a:latin typeface="SwissReSans" pitchFamily="34" charset="0"/>
              <a:ea typeface="+mn-ea"/>
              <a:cs typeface="+mn-cs"/>
            </a:endParaRPr>
          </a:p>
        </p:txBody>
      </p:sp>
      <p:pic>
        <p:nvPicPr>
          <p:cNvPr id="5" name="Picture 4">
            <a:extLst>
              <a:ext uri="{FF2B5EF4-FFF2-40B4-BE49-F238E27FC236}">
                <a16:creationId xmlns:a16="http://schemas.microsoft.com/office/drawing/2014/main" id="{06DBBD3E-3F57-89C1-3451-87B9386EA5C0}"/>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ext and Image" preserve="1" userDrawn="1">
  <p:cSld name="Text and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0" y="0"/>
            <a:ext cx="12192000" cy="6858000"/>
          </a:xfrm>
          <a:prstGeom prst="rect">
            <a:avLst/>
          </a:prstGeom>
        </p:spPr>
        <p:txBody>
          <a:bodyPr lIns="0" tIns="576000" anchor="ctr"/>
          <a:lstStyle>
            <a:lvl1pPr marL="0" indent="0" algn="ctr">
              <a:buFontTx/>
              <a:buNone/>
              <a:defRPr sz="1199">
                <a:solidFill>
                  <a:srgbClr val="A8BAB2"/>
                </a:solidFill>
                <a:latin typeface="SwissReSans" pitchFamily="34" charset="0"/>
              </a:defRPr>
            </a:lvl1pPr>
          </a:lstStyle>
          <a:p>
            <a:r>
              <a:rPr lang="en-US" noProof="1"/>
              <a:t>Click icon to add picture</a:t>
            </a:r>
          </a:p>
        </p:txBody>
      </p:sp>
      <p:sp>
        <p:nvSpPr>
          <p:cNvPr id="3" name="Content Placeholder 2"/>
          <p:cNvSpPr>
            <a:spLocks noGrp="1"/>
          </p:cNvSpPr>
          <p:nvPr>
            <p:ph sz="half" idx="1"/>
          </p:nvPr>
        </p:nvSpPr>
        <p:spPr bwMode="black">
          <a:xfrm>
            <a:off x="695325" y="1628774"/>
            <a:ext cx="4920624" cy="4392614"/>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695326" y="692152"/>
            <a:ext cx="4920621" cy="692647"/>
          </a:xfrm>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pic>
        <p:nvPicPr>
          <p:cNvPr id="4" name="Picture 3">
            <a:extLst>
              <a:ext uri="{FF2B5EF4-FFF2-40B4-BE49-F238E27FC236}">
                <a16:creationId xmlns:a16="http://schemas.microsoft.com/office/drawing/2014/main" id="{07B82618-E726-909C-8406-ECEBCD0D6200}"/>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4150215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xt and Small Image" preserve="1" userDrawn="1">
  <p:cSld name="Text and Small Image">
    <p:spTree>
      <p:nvGrpSpPr>
        <p:cNvPr id="1" name=""/>
        <p:cNvGrpSpPr/>
        <p:nvPr/>
      </p:nvGrpSpPr>
      <p:grpSpPr>
        <a:xfrm>
          <a:off x="0" y="0"/>
          <a:ext cx="0" cy="0"/>
          <a:chOff x="0" y="0"/>
          <a:chExt cx="0" cy="0"/>
        </a:xfrm>
      </p:grpSpPr>
      <p:sp>
        <p:nvSpPr>
          <p:cNvPr id="12" name="Picture Placeholder 7"/>
          <p:cNvSpPr>
            <a:spLocks noGrp="1"/>
          </p:cNvSpPr>
          <p:nvPr>
            <p:ph type="pic" sz="quarter" idx="13"/>
          </p:nvPr>
        </p:nvSpPr>
        <p:spPr bwMode="gray">
          <a:xfrm>
            <a:off x="6096000" y="0"/>
            <a:ext cx="6096000" cy="6858000"/>
          </a:xfrm>
          <a:prstGeom prst="rect">
            <a:avLst/>
          </a:prstGeom>
        </p:spPr>
        <p:txBody>
          <a:bodyPr lIns="0" tIns="576000" anchor="ctr"/>
          <a:lstStyle>
            <a:lvl1pPr marL="0" indent="0" algn="ctr">
              <a:buFontTx/>
              <a:buNone/>
              <a:defRPr sz="1199">
                <a:solidFill>
                  <a:srgbClr val="A8BAB2"/>
                </a:solidFill>
                <a:latin typeface="SwissReSans" pitchFamily="34" charset="0"/>
              </a:defRPr>
            </a:lvl1pPr>
          </a:lstStyle>
          <a:p>
            <a:r>
              <a:rPr lang="en-US" noProof="1"/>
              <a:t>Click icon to add picture</a:t>
            </a:r>
          </a:p>
        </p:txBody>
      </p:sp>
      <p:sp>
        <p:nvSpPr>
          <p:cNvPr id="3" name="Content Placeholder 2"/>
          <p:cNvSpPr>
            <a:spLocks noGrp="1"/>
          </p:cNvSpPr>
          <p:nvPr>
            <p:ph sz="half" idx="1"/>
          </p:nvPr>
        </p:nvSpPr>
        <p:spPr bwMode="black">
          <a:xfrm>
            <a:off x="695325" y="1628774"/>
            <a:ext cx="4920624" cy="4392614"/>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695326" y="692152"/>
            <a:ext cx="4920621" cy="692647"/>
          </a:xfrm>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pic>
        <p:nvPicPr>
          <p:cNvPr id="4" name="Picture 3">
            <a:extLst>
              <a:ext uri="{FF2B5EF4-FFF2-40B4-BE49-F238E27FC236}">
                <a16:creationId xmlns:a16="http://schemas.microsoft.com/office/drawing/2014/main" id="{AB138DD5-4025-0010-B95E-389EF22B0274}"/>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8574090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and Color" preserve="1" userDrawn="1">
  <p:cSld name="Text and Colo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1C37E59-4DA2-4550-BDD9-2ED41E064812}"/>
              </a:ext>
            </a:extLst>
          </p:cNvPr>
          <p:cNvSpPr/>
          <p:nvPr userDrawn="1"/>
        </p:nvSpPr>
        <p:spPr bwMode="gray">
          <a:xfrm>
            <a:off x="6096000" y="0"/>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3" name="Content Placeholder 2"/>
          <p:cNvSpPr>
            <a:spLocks noGrp="1"/>
          </p:cNvSpPr>
          <p:nvPr>
            <p:ph sz="half" idx="1"/>
          </p:nvPr>
        </p:nvSpPr>
        <p:spPr bwMode="black">
          <a:xfrm>
            <a:off x="695325" y="1628774"/>
            <a:ext cx="4920624" cy="4392614"/>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a:xfrm>
            <a:off x="695326" y="692152"/>
            <a:ext cx="4920621" cy="692647"/>
          </a:xfrm>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pic>
        <p:nvPicPr>
          <p:cNvPr id="4" name="Picture 3">
            <a:extLst>
              <a:ext uri="{FF2B5EF4-FFF2-40B4-BE49-F238E27FC236}">
                <a16:creationId xmlns:a16="http://schemas.microsoft.com/office/drawing/2014/main" id="{D7FCE571-9164-04F6-4791-C12F6F4A2C31}"/>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82734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tatement and Image" preserve="1" userDrawn="1">
  <p:cSld name="Statement and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12192000" cy="6858000"/>
          </a:xfrm>
          <a:prstGeom prst="rect">
            <a:avLst/>
          </a:prstGeom>
        </p:spPr>
        <p:txBody>
          <a:bodyPr lIns="3600000" tIns="0" rIns="0" anchor="ctr"/>
          <a:lstStyle>
            <a:lvl1pPr algn="ctr">
              <a:buFontTx/>
              <a:buNone/>
              <a:defRPr sz="1199">
                <a:solidFill>
                  <a:srgbClr val="A8BAB2"/>
                </a:solidFill>
                <a:latin typeface="SwissReSans" pitchFamily="34" charset="0"/>
              </a:defRPr>
            </a:lvl1pPr>
          </a:lstStyle>
          <a:p>
            <a:r>
              <a:rPr lang="en-US" noProof="1"/>
              <a:t>Select an image from the SR menu</a:t>
            </a:r>
          </a:p>
        </p:txBody>
      </p:sp>
      <p:sp>
        <p:nvSpPr>
          <p:cNvPr id="8" name="Title 7"/>
          <p:cNvSpPr>
            <a:spLocks noGrp="1"/>
          </p:cNvSpPr>
          <p:nvPr>
            <p:ph type="title"/>
          </p:nvPr>
        </p:nvSpPr>
        <p:spPr>
          <a:xfrm>
            <a:off x="695326" y="1628773"/>
            <a:ext cx="4920623" cy="4392614"/>
          </a:xfrm>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pic>
        <p:nvPicPr>
          <p:cNvPr id="3" name="Picture 2">
            <a:extLst>
              <a:ext uri="{FF2B5EF4-FFF2-40B4-BE49-F238E27FC236}">
                <a16:creationId xmlns:a16="http://schemas.microsoft.com/office/drawing/2014/main" id="{2588B085-7D2E-FD68-9CDE-8F96C443FE2E}"/>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123138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Image and Three Columns" preserve="1" userDrawn="1">
  <p:cSld name="Image and Three Columns">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C9C7621-C294-4C5C-B63E-B212B4490F76}"/>
              </a:ext>
            </a:extLst>
          </p:cNvPr>
          <p:cNvSpPr>
            <a:spLocks noGrp="1"/>
          </p:cNvSpPr>
          <p:nvPr>
            <p:ph type="pic" sz="quarter" idx="13"/>
          </p:nvPr>
        </p:nvSpPr>
        <p:spPr bwMode="gray">
          <a:xfrm>
            <a:off x="0" y="0"/>
            <a:ext cx="12192000" cy="3127402"/>
          </a:xfrm>
          <a:prstGeom prst="rect">
            <a:avLst/>
          </a:prstGeom>
          <a:solidFill>
            <a:srgbClr val="D1DCD6"/>
          </a:solidFill>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9" name="Title 8"/>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5" name="Text Placeholder 4">
            <a:extLst>
              <a:ext uri="{FF2B5EF4-FFF2-40B4-BE49-F238E27FC236}">
                <a16:creationId xmlns:a16="http://schemas.microsoft.com/office/drawing/2014/main" id="{C20B8947-327C-427F-B775-4F62AC4C7113}"/>
              </a:ext>
            </a:extLst>
          </p:cNvPr>
          <p:cNvSpPr>
            <a:spLocks noGrp="1"/>
          </p:cNvSpPr>
          <p:nvPr>
            <p:ph type="body" sz="quarter" idx="14"/>
          </p:nvPr>
        </p:nvSpPr>
        <p:spPr>
          <a:xfrm>
            <a:off x="696705" y="3585598"/>
            <a:ext cx="3096000" cy="276999"/>
          </a:xfrm>
          <a:prstGeom prst="rect">
            <a:avLst/>
          </a:prstGeom>
        </p:spPr>
        <p:txBody>
          <a:bodyPr>
            <a:noAutofit/>
          </a:bodyPr>
          <a:lstStyle>
            <a:lvl1pPr marL="0" indent="0">
              <a:spcBef>
                <a:spcPts val="0"/>
              </a:spcBef>
              <a:buNone/>
              <a:defRPr sz="1798" b="0">
                <a:solidFill>
                  <a:schemeClr val="tx2"/>
                </a:solidFill>
                <a:latin typeface="+mj-lt"/>
              </a:defRPr>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3" name="Text Placeholder 4">
            <a:extLst>
              <a:ext uri="{FF2B5EF4-FFF2-40B4-BE49-F238E27FC236}">
                <a16:creationId xmlns:a16="http://schemas.microsoft.com/office/drawing/2014/main" id="{7EC8F45C-BAFD-43A7-91EA-CF42FEBBAD8B}"/>
              </a:ext>
            </a:extLst>
          </p:cNvPr>
          <p:cNvSpPr>
            <a:spLocks noGrp="1"/>
          </p:cNvSpPr>
          <p:nvPr>
            <p:ph type="body" sz="quarter" idx="15"/>
          </p:nvPr>
        </p:nvSpPr>
        <p:spPr>
          <a:xfrm>
            <a:off x="696705" y="4040556"/>
            <a:ext cx="3096000" cy="1980832"/>
          </a:xfrm>
          <a:prstGeom prst="rect">
            <a:avLst/>
          </a:prstGeom>
        </p:spPr>
        <p:txBody>
          <a:bodyPr/>
          <a:lstStyle>
            <a:lvl1pPr marL="0" indent="0">
              <a:spcBef>
                <a:spcPts val="0"/>
              </a:spcBef>
              <a:buNone/>
              <a:defRPr sz="1399" b="0"/>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4" name="Text Placeholder 4">
            <a:extLst>
              <a:ext uri="{FF2B5EF4-FFF2-40B4-BE49-F238E27FC236}">
                <a16:creationId xmlns:a16="http://schemas.microsoft.com/office/drawing/2014/main" id="{0949FF6D-ECD5-4EF9-B93A-911AAE13ACE9}"/>
              </a:ext>
            </a:extLst>
          </p:cNvPr>
          <p:cNvSpPr>
            <a:spLocks noGrp="1"/>
          </p:cNvSpPr>
          <p:nvPr>
            <p:ph type="body" sz="quarter" idx="16"/>
          </p:nvPr>
        </p:nvSpPr>
        <p:spPr>
          <a:xfrm>
            <a:off x="8616576" y="3585598"/>
            <a:ext cx="3096000" cy="276999"/>
          </a:xfrm>
          <a:prstGeom prst="rect">
            <a:avLst/>
          </a:prstGeom>
        </p:spPr>
        <p:txBody>
          <a:bodyPr>
            <a:noAutofit/>
          </a:bodyPr>
          <a:lstStyle>
            <a:lvl1pPr marL="0" indent="0">
              <a:spcBef>
                <a:spcPts val="0"/>
              </a:spcBef>
              <a:buNone/>
              <a:defRPr sz="1798" b="0">
                <a:solidFill>
                  <a:schemeClr val="tx2"/>
                </a:solidFill>
                <a:latin typeface="+mj-lt"/>
              </a:defRPr>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5" name="Text Placeholder 4">
            <a:extLst>
              <a:ext uri="{FF2B5EF4-FFF2-40B4-BE49-F238E27FC236}">
                <a16:creationId xmlns:a16="http://schemas.microsoft.com/office/drawing/2014/main" id="{8255D96C-685D-4030-9E22-9140C31C4976}"/>
              </a:ext>
            </a:extLst>
          </p:cNvPr>
          <p:cNvSpPr>
            <a:spLocks noGrp="1"/>
          </p:cNvSpPr>
          <p:nvPr>
            <p:ph type="body" sz="quarter" idx="17"/>
          </p:nvPr>
        </p:nvSpPr>
        <p:spPr>
          <a:xfrm>
            <a:off x="8616576" y="4040556"/>
            <a:ext cx="3096000" cy="1980832"/>
          </a:xfrm>
          <a:prstGeom prst="rect">
            <a:avLst/>
          </a:prstGeom>
        </p:spPr>
        <p:txBody>
          <a:bodyPr/>
          <a:lstStyle>
            <a:lvl1pPr marL="0" indent="0">
              <a:spcBef>
                <a:spcPts val="0"/>
              </a:spcBef>
              <a:buNone/>
              <a:defRPr sz="1399" b="0"/>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6" name="Text Placeholder 4">
            <a:extLst>
              <a:ext uri="{FF2B5EF4-FFF2-40B4-BE49-F238E27FC236}">
                <a16:creationId xmlns:a16="http://schemas.microsoft.com/office/drawing/2014/main" id="{93CDDBB4-45F4-4435-8E51-B805CE8785C6}"/>
              </a:ext>
            </a:extLst>
          </p:cNvPr>
          <p:cNvSpPr>
            <a:spLocks noGrp="1"/>
          </p:cNvSpPr>
          <p:nvPr>
            <p:ph type="body" sz="quarter" idx="18"/>
          </p:nvPr>
        </p:nvSpPr>
        <p:spPr>
          <a:xfrm>
            <a:off x="4656640" y="3585598"/>
            <a:ext cx="3096000" cy="276999"/>
          </a:xfrm>
          <a:prstGeom prst="rect">
            <a:avLst/>
          </a:prstGeom>
        </p:spPr>
        <p:txBody>
          <a:bodyPr>
            <a:noAutofit/>
          </a:bodyPr>
          <a:lstStyle>
            <a:lvl1pPr marL="0" indent="0">
              <a:spcBef>
                <a:spcPts val="0"/>
              </a:spcBef>
              <a:buNone/>
              <a:defRPr sz="1798" b="0">
                <a:solidFill>
                  <a:schemeClr val="tx2"/>
                </a:solidFill>
                <a:latin typeface="+mj-lt"/>
              </a:defRPr>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7" name="Text Placeholder 4">
            <a:extLst>
              <a:ext uri="{FF2B5EF4-FFF2-40B4-BE49-F238E27FC236}">
                <a16:creationId xmlns:a16="http://schemas.microsoft.com/office/drawing/2014/main" id="{00068D67-3239-43C4-8B4E-1F698F876A9B}"/>
              </a:ext>
            </a:extLst>
          </p:cNvPr>
          <p:cNvSpPr>
            <a:spLocks noGrp="1"/>
          </p:cNvSpPr>
          <p:nvPr>
            <p:ph type="body" sz="quarter" idx="19"/>
          </p:nvPr>
        </p:nvSpPr>
        <p:spPr>
          <a:xfrm>
            <a:off x="4656640" y="4040556"/>
            <a:ext cx="3096000" cy="1980832"/>
          </a:xfrm>
          <a:prstGeom prst="rect">
            <a:avLst/>
          </a:prstGeom>
        </p:spPr>
        <p:txBody>
          <a:bodyPr/>
          <a:lstStyle>
            <a:lvl1pPr marL="0" indent="0">
              <a:spcBef>
                <a:spcPts val="0"/>
              </a:spcBef>
              <a:buNone/>
              <a:defRPr sz="1399" b="0"/>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pic>
        <p:nvPicPr>
          <p:cNvPr id="3" name="Picture 2">
            <a:extLst>
              <a:ext uri="{FF2B5EF4-FFF2-40B4-BE49-F238E27FC236}">
                <a16:creationId xmlns:a16="http://schemas.microsoft.com/office/drawing/2014/main" id="{71F4B8F4-0069-D529-6EAB-217DA92BBDE5}"/>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0972900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mall Image and Three Columns" preserve="1" userDrawn="1">
  <p:cSld name="Small Image and Three Columns">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2C9C7621-C294-4C5C-B63E-B212B4490F76}"/>
              </a:ext>
            </a:extLst>
          </p:cNvPr>
          <p:cNvSpPr>
            <a:spLocks noGrp="1"/>
          </p:cNvSpPr>
          <p:nvPr>
            <p:ph type="pic" sz="quarter" idx="13"/>
          </p:nvPr>
        </p:nvSpPr>
        <p:spPr bwMode="gray">
          <a:xfrm>
            <a:off x="0" y="0"/>
            <a:ext cx="12192000" cy="2521744"/>
          </a:xfrm>
          <a:prstGeom prst="rect">
            <a:avLst/>
          </a:prstGeom>
          <a:solidFill>
            <a:srgbClr val="D1DCD6"/>
          </a:solidFill>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6" name="Date Placeholder 5"/>
          <p:cNvSpPr>
            <a:spLocks noGrp="1"/>
          </p:cNvSpPr>
          <p:nvPr>
            <p:ph type="dt" sz="half" idx="10"/>
          </p:nvPr>
        </p:nvSpPr>
        <p:spPr/>
        <p:txBody>
          <a:bodyPr/>
          <a:lstStyle/>
          <a:p>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9" name="Title 8"/>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5" name="Text Placeholder 4">
            <a:extLst>
              <a:ext uri="{FF2B5EF4-FFF2-40B4-BE49-F238E27FC236}">
                <a16:creationId xmlns:a16="http://schemas.microsoft.com/office/drawing/2014/main" id="{C20B8947-327C-427F-B775-4F62AC4C7113}"/>
              </a:ext>
            </a:extLst>
          </p:cNvPr>
          <p:cNvSpPr>
            <a:spLocks noGrp="1"/>
          </p:cNvSpPr>
          <p:nvPr>
            <p:ph type="body" sz="quarter" idx="14"/>
          </p:nvPr>
        </p:nvSpPr>
        <p:spPr>
          <a:xfrm>
            <a:off x="696705" y="2972473"/>
            <a:ext cx="3096000" cy="369332"/>
          </a:xfrm>
          <a:prstGeom prst="rect">
            <a:avLst/>
          </a:prstGeom>
        </p:spPr>
        <p:txBody>
          <a:bodyPr>
            <a:noAutofit/>
          </a:bodyPr>
          <a:lstStyle>
            <a:lvl1pPr marL="0" indent="0">
              <a:spcBef>
                <a:spcPts val="0"/>
              </a:spcBef>
              <a:buNone/>
              <a:defRPr sz="2398" b="0">
                <a:solidFill>
                  <a:schemeClr val="tx2"/>
                </a:solidFill>
                <a:latin typeface="+mj-lt"/>
              </a:defRPr>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3" name="Text Placeholder 4">
            <a:extLst>
              <a:ext uri="{FF2B5EF4-FFF2-40B4-BE49-F238E27FC236}">
                <a16:creationId xmlns:a16="http://schemas.microsoft.com/office/drawing/2014/main" id="{7EC8F45C-BAFD-43A7-91EA-CF42FEBBAD8B}"/>
              </a:ext>
            </a:extLst>
          </p:cNvPr>
          <p:cNvSpPr>
            <a:spLocks noGrp="1"/>
          </p:cNvSpPr>
          <p:nvPr>
            <p:ph type="body" sz="quarter" idx="15"/>
          </p:nvPr>
        </p:nvSpPr>
        <p:spPr>
          <a:xfrm>
            <a:off x="696705" y="3429000"/>
            <a:ext cx="3096000" cy="2592388"/>
          </a:xfrm>
          <a:prstGeom prst="rect">
            <a:avLst/>
          </a:prstGeom>
        </p:spPr>
        <p:txBody>
          <a:bodyPr/>
          <a:lstStyle>
            <a:lvl1pPr marL="0" indent="0">
              <a:spcBef>
                <a:spcPts val="0"/>
              </a:spcBef>
              <a:buNone/>
              <a:defRPr sz="1399" b="0"/>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4" name="Text Placeholder 4">
            <a:extLst>
              <a:ext uri="{FF2B5EF4-FFF2-40B4-BE49-F238E27FC236}">
                <a16:creationId xmlns:a16="http://schemas.microsoft.com/office/drawing/2014/main" id="{0949FF6D-ECD5-4EF9-B93A-911AAE13ACE9}"/>
              </a:ext>
            </a:extLst>
          </p:cNvPr>
          <p:cNvSpPr>
            <a:spLocks noGrp="1"/>
          </p:cNvSpPr>
          <p:nvPr>
            <p:ph type="body" sz="quarter" idx="16"/>
          </p:nvPr>
        </p:nvSpPr>
        <p:spPr>
          <a:xfrm>
            <a:off x="8616279" y="2972473"/>
            <a:ext cx="3096000" cy="369332"/>
          </a:xfrm>
          <a:prstGeom prst="rect">
            <a:avLst/>
          </a:prstGeom>
        </p:spPr>
        <p:txBody>
          <a:bodyPr>
            <a:noAutofit/>
          </a:bodyPr>
          <a:lstStyle>
            <a:lvl1pPr marL="0" indent="0">
              <a:spcBef>
                <a:spcPts val="0"/>
              </a:spcBef>
              <a:buNone/>
              <a:defRPr sz="2398" b="0">
                <a:solidFill>
                  <a:schemeClr val="tx2"/>
                </a:solidFill>
                <a:latin typeface="+mj-lt"/>
              </a:defRPr>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5" name="Text Placeholder 4">
            <a:extLst>
              <a:ext uri="{FF2B5EF4-FFF2-40B4-BE49-F238E27FC236}">
                <a16:creationId xmlns:a16="http://schemas.microsoft.com/office/drawing/2014/main" id="{8255D96C-685D-4030-9E22-9140C31C4976}"/>
              </a:ext>
            </a:extLst>
          </p:cNvPr>
          <p:cNvSpPr>
            <a:spLocks noGrp="1"/>
          </p:cNvSpPr>
          <p:nvPr>
            <p:ph type="body" sz="quarter" idx="17"/>
          </p:nvPr>
        </p:nvSpPr>
        <p:spPr>
          <a:xfrm>
            <a:off x="8616279" y="3429000"/>
            <a:ext cx="3096000" cy="2592388"/>
          </a:xfrm>
          <a:prstGeom prst="rect">
            <a:avLst/>
          </a:prstGeom>
        </p:spPr>
        <p:txBody>
          <a:bodyPr/>
          <a:lstStyle>
            <a:lvl1pPr marL="0" indent="0">
              <a:spcBef>
                <a:spcPts val="0"/>
              </a:spcBef>
              <a:buNone/>
              <a:defRPr sz="1399" b="0"/>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6" name="Text Placeholder 4">
            <a:extLst>
              <a:ext uri="{FF2B5EF4-FFF2-40B4-BE49-F238E27FC236}">
                <a16:creationId xmlns:a16="http://schemas.microsoft.com/office/drawing/2014/main" id="{93CDDBB4-45F4-4435-8E51-B805CE8785C6}"/>
              </a:ext>
            </a:extLst>
          </p:cNvPr>
          <p:cNvSpPr>
            <a:spLocks noGrp="1"/>
          </p:cNvSpPr>
          <p:nvPr>
            <p:ph type="body" sz="quarter" idx="18"/>
          </p:nvPr>
        </p:nvSpPr>
        <p:spPr>
          <a:xfrm>
            <a:off x="4656493" y="2972473"/>
            <a:ext cx="3096000" cy="369332"/>
          </a:xfrm>
          <a:prstGeom prst="rect">
            <a:avLst/>
          </a:prstGeom>
        </p:spPr>
        <p:txBody>
          <a:bodyPr>
            <a:noAutofit/>
          </a:bodyPr>
          <a:lstStyle>
            <a:lvl1pPr marL="0" indent="0">
              <a:spcBef>
                <a:spcPts val="0"/>
              </a:spcBef>
              <a:buNone/>
              <a:defRPr sz="2398" b="0">
                <a:solidFill>
                  <a:schemeClr val="tx2"/>
                </a:solidFill>
                <a:latin typeface="+mj-lt"/>
              </a:defRPr>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sp>
        <p:nvSpPr>
          <p:cNvPr id="17" name="Text Placeholder 4">
            <a:extLst>
              <a:ext uri="{FF2B5EF4-FFF2-40B4-BE49-F238E27FC236}">
                <a16:creationId xmlns:a16="http://schemas.microsoft.com/office/drawing/2014/main" id="{00068D67-3239-43C4-8B4E-1F698F876A9B}"/>
              </a:ext>
            </a:extLst>
          </p:cNvPr>
          <p:cNvSpPr>
            <a:spLocks noGrp="1"/>
          </p:cNvSpPr>
          <p:nvPr>
            <p:ph type="body" sz="quarter" idx="19"/>
          </p:nvPr>
        </p:nvSpPr>
        <p:spPr>
          <a:xfrm>
            <a:off x="4656493" y="3429000"/>
            <a:ext cx="3096000" cy="2592388"/>
          </a:xfrm>
          <a:prstGeom prst="rect">
            <a:avLst/>
          </a:prstGeom>
        </p:spPr>
        <p:txBody>
          <a:bodyPr/>
          <a:lstStyle>
            <a:lvl1pPr marL="0" indent="0">
              <a:spcBef>
                <a:spcPts val="0"/>
              </a:spcBef>
              <a:buNone/>
              <a:defRPr sz="1399" b="0"/>
            </a:lvl1pPr>
            <a:lvl2pPr marL="182379" indent="0">
              <a:buNone/>
              <a:defRPr sz="1798" b="1"/>
            </a:lvl2pPr>
            <a:lvl3pPr marL="444056" indent="0">
              <a:buNone/>
              <a:defRPr sz="1798" b="1"/>
            </a:lvl3pPr>
            <a:lvl4pPr marL="715247" indent="0">
              <a:buNone/>
              <a:defRPr sz="1798" b="1"/>
            </a:lvl4pPr>
            <a:lvl5pPr marL="984852" indent="0">
              <a:buNone/>
              <a:defRPr sz="1798" b="1"/>
            </a:lvl5pPr>
          </a:lstStyle>
          <a:p>
            <a:pPr lvl="0"/>
            <a:r>
              <a:rPr lang="en-US"/>
              <a:t>Click to edit Master text styles</a:t>
            </a:r>
          </a:p>
        </p:txBody>
      </p:sp>
      <p:pic>
        <p:nvPicPr>
          <p:cNvPr id="3" name="Picture 2">
            <a:extLst>
              <a:ext uri="{FF2B5EF4-FFF2-40B4-BE49-F238E27FC236}">
                <a16:creationId xmlns:a16="http://schemas.microsoft.com/office/drawing/2014/main" id="{848CB2B2-2DD9-7F32-F62A-BEDD5528EDCB}"/>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2450248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ase Study" preserve="1" userDrawn="1">
  <p:cSld name="Case Study">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1" y="0"/>
            <a:ext cx="6102350" cy="685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2" name="Picture Placeholder 7"/>
          <p:cNvSpPr>
            <a:spLocks noGrp="1"/>
          </p:cNvSpPr>
          <p:nvPr>
            <p:ph type="pic" sz="quarter" idx="13" hasCustomPrompt="1"/>
          </p:nvPr>
        </p:nvSpPr>
        <p:spPr bwMode="gray">
          <a:xfrm>
            <a:off x="6102351" y="0"/>
            <a:ext cx="6089650" cy="6858000"/>
          </a:xfrm>
          <a:prstGeom prst="rect">
            <a:avLst/>
          </a:prstGeom>
        </p:spPr>
        <p:txBody>
          <a:bodyPr lIns="0" tIns="1152000" anchor="ctr"/>
          <a:lstStyle>
            <a:lvl1pPr algn="ctr">
              <a:spcBef>
                <a:spcPts val="0"/>
              </a:spcBef>
              <a:buFontTx/>
              <a:buNone/>
              <a:defRPr sz="1199">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gradient colour.</a:t>
            </a:r>
          </a:p>
        </p:txBody>
      </p:sp>
      <p:sp>
        <p:nvSpPr>
          <p:cNvPr id="8" name="Title 7"/>
          <p:cNvSpPr>
            <a:spLocks noGrp="1"/>
          </p:cNvSpPr>
          <p:nvPr>
            <p:ph type="title"/>
          </p:nvPr>
        </p:nvSpPr>
        <p:spPr bwMode="gray">
          <a:xfrm>
            <a:off x="695326" y="692151"/>
            <a:ext cx="4920621" cy="215444"/>
          </a:xfrm>
        </p:spPr>
        <p:txBody>
          <a:bodyPr/>
          <a:lstStyle>
            <a:lvl1pPr>
              <a:lnSpc>
                <a:spcPct val="100000"/>
              </a:lnSpc>
              <a:defRPr sz="1399">
                <a:solidFill>
                  <a:schemeClr val="bg1"/>
                </a:solidFill>
                <a:latin typeface="+mn-lt"/>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709614" y="3223286"/>
            <a:ext cx="4906332" cy="2950584"/>
          </a:xfrm>
          <a:prstGeom prst="rect">
            <a:avLst/>
          </a:prstGeom>
        </p:spPr>
        <p:txBody>
          <a:bodyPr/>
          <a:lstStyle>
            <a:lvl1pPr>
              <a:defRPr sz="1249">
                <a:solidFill>
                  <a:srgbClr val="FFFFFF"/>
                </a:solidFill>
              </a:defRPr>
            </a:lvl1pPr>
            <a:lvl2pPr>
              <a:defRPr sz="1099">
                <a:solidFill>
                  <a:srgbClr val="FFFFFF"/>
                </a:solidFill>
              </a:defRPr>
            </a:lvl2pPr>
            <a:lvl3pPr>
              <a:defRPr sz="1099">
                <a:solidFill>
                  <a:srgbClr val="FFFFFF"/>
                </a:solidFill>
              </a:defRPr>
            </a:lvl3pPr>
            <a:lvl4pPr>
              <a:defRPr sz="1099">
                <a:solidFill>
                  <a:srgbClr val="FFFFFF"/>
                </a:solidFill>
              </a:defRPr>
            </a:lvl4pPr>
            <a:lvl5pPr>
              <a:defRPr sz="1099">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4">
            <a:extLst>
              <a:ext uri="{FF2B5EF4-FFF2-40B4-BE49-F238E27FC236}">
                <a16:creationId xmlns:a16="http://schemas.microsoft.com/office/drawing/2014/main" id="{07F4A93B-C97E-46A8-BDDB-78DA9FE90924}"/>
              </a:ext>
            </a:extLst>
          </p:cNvPr>
          <p:cNvSpPr>
            <a:spLocks noGrp="1"/>
          </p:cNvSpPr>
          <p:nvPr>
            <p:ph type="body" sz="quarter" idx="17"/>
          </p:nvPr>
        </p:nvSpPr>
        <p:spPr>
          <a:xfrm>
            <a:off x="709614" y="1354678"/>
            <a:ext cx="4906332" cy="1645199"/>
          </a:xfrm>
          <a:prstGeom prst="rect">
            <a:avLst/>
          </a:prstGeom>
        </p:spPr>
        <p:txBody>
          <a:bodyPr>
            <a:noAutofit/>
          </a:bodyPr>
          <a:lstStyle>
            <a:lvl1pPr marL="0" indent="0">
              <a:spcBef>
                <a:spcPts val="0"/>
              </a:spcBef>
              <a:spcAft>
                <a:spcPts val="999"/>
              </a:spcAft>
              <a:buNone/>
              <a:defRPr sz="1399">
                <a:solidFill>
                  <a:schemeClr val="bg1"/>
                </a:solidFill>
              </a:defRPr>
            </a:lvl1pPr>
            <a:lvl2pPr marL="0" indent="0">
              <a:lnSpc>
                <a:spcPct val="80000"/>
              </a:lnSpc>
              <a:spcBef>
                <a:spcPts val="0"/>
              </a:spcBef>
              <a:buNone/>
              <a:defRPr sz="3646">
                <a:solidFill>
                  <a:schemeClr val="bg1"/>
                </a:solidFill>
                <a:latin typeface="+mj-lt"/>
              </a:defRPr>
            </a:lvl2pPr>
            <a:lvl3pPr marL="0" indent="0">
              <a:lnSpc>
                <a:spcPts val="4116"/>
              </a:lnSpc>
              <a:spcBef>
                <a:spcPts val="0"/>
              </a:spcBef>
              <a:buNone/>
              <a:defRPr sz="3646">
                <a:solidFill>
                  <a:schemeClr val="bg1"/>
                </a:solidFill>
                <a:latin typeface="+mj-lt"/>
              </a:defRPr>
            </a:lvl3pPr>
            <a:lvl4pPr marL="0" indent="0">
              <a:lnSpc>
                <a:spcPts val="4116"/>
              </a:lnSpc>
              <a:spcBef>
                <a:spcPts val="0"/>
              </a:spcBef>
              <a:buNone/>
              <a:defRPr sz="3646">
                <a:solidFill>
                  <a:schemeClr val="bg1"/>
                </a:solidFill>
                <a:latin typeface="+mj-lt"/>
              </a:defRPr>
            </a:lvl4pPr>
            <a:lvl5pPr>
              <a:defRPr sz="999">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61730120-7A08-E771-3C58-A38191DBCE7A}"/>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8661302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ase Study with Image" preserve="1" userDrawn="1">
  <p:cSld name="Case Study with Image">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C59F06C6-F232-4241-B3CB-7228B6886AC0}"/>
              </a:ext>
            </a:extLst>
          </p:cNvPr>
          <p:cNvSpPr>
            <a:spLocks noGrp="1"/>
          </p:cNvSpPr>
          <p:nvPr>
            <p:ph type="pic" sz="quarter" idx="13" hasCustomPrompt="1"/>
          </p:nvPr>
        </p:nvSpPr>
        <p:spPr bwMode="gray">
          <a:xfrm>
            <a:off x="0" y="0"/>
            <a:ext cx="12192000" cy="6858000"/>
          </a:xfrm>
          <a:prstGeom prst="rect">
            <a:avLst/>
          </a:prstGeom>
          <a:solidFill>
            <a:schemeClr val="accent4"/>
          </a:solidFill>
        </p:spPr>
        <p:txBody>
          <a:bodyPr lIns="0" tIns="1152000" anchor="ctr"/>
          <a:lstStyle>
            <a:lvl1pPr algn="ctr">
              <a:spcBef>
                <a:spcPts val="0"/>
              </a:spcBef>
              <a:buFontTx/>
              <a:buNone/>
              <a:defRPr sz="1199">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gradient colour.</a:t>
            </a:r>
          </a:p>
        </p:txBody>
      </p:sp>
      <p:sp>
        <p:nvSpPr>
          <p:cNvPr id="8" name="Title 7"/>
          <p:cNvSpPr>
            <a:spLocks noGrp="1"/>
          </p:cNvSpPr>
          <p:nvPr>
            <p:ph type="title"/>
          </p:nvPr>
        </p:nvSpPr>
        <p:spPr bwMode="gray">
          <a:xfrm>
            <a:off x="695326" y="692151"/>
            <a:ext cx="4920621" cy="215444"/>
          </a:xfrm>
        </p:spPr>
        <p:txBody>
          <a:bodyPr/>
          <a:lstStyle>
            <a:lvl1pPr>
              <a:lnSpc>
                <a:spcPct val="100000"/>
              </a:lnSpc>
              <a:defRPr sz="1399">
                <a:solidFill>
                  <a:schemeClr val="bg1"/>
                </a:solidFill>
                <a:latin typeface="+mn-lt"/>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709613" y="3223286"/>
            <a:ext cx="4906332" cy="2950584"/>
          </a:xfrm>
          <a:prstGeom prst="rect">
            <a:avLst/>
          </a:prstGeom>
        </p:spPr>
        <p:txBody>
          <a:bodyPr/>
          <a:lstStyle>
            <a:lvl1pPr>
              <a:defRPr sz="1249">
                <a:solidFill>
                  <a:srgbClr val="FFFFFF"/>
                </a:solidFill>
              </a:defRPr>
            </a:lvl1pPr>
            <a:lvl2pPr>
              <a:defRPr sz="1099">
                <a:solidFill>
                  <a:srgbClr val="FFFFFF"/>
                </a:solidFill>
              </a:defRPr>
            </a:lvl2pPr>
            <a:lvl3pPr>
              <a:defRPr sz="1099">
                <a:solidFill>
                  <a:srgbClr val="FFFFFF"/>
                </a:solidFill>
              </a:defRPr>
            </a:lvl3pPr>
            <a:lvl4pPr>
              <a:defRPr sz="1099">
                <a:solidFill>
                  <a:srgbClr val="FFFFFF"/>
                </a:solidFill>
              </a:defRPr>
            </a:lvl4pPr>
            <a:lvl5pPr>
              <a:defRPr sz="1099">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4">
            <a:extLst>
              <a:ext uri="{FF2B5EF4-FFF2-40B4-BE49-F238E27FC236}">
                <a16:creationId xmlns:a16="http://schemas.microsoft.com/office/drawing/2014/main" id="{07F4A93B-C97E-46A8-BDDB-78DA9FE90924}"/>
              </a:ext>
            </a:extLst>
          </p:cNvPr>
          <p:cNvSpPr>
            <a:spLocks noGrp="1"/>
          </p:cNvSpPr>
          <p:nvPr>
            <p:ph type="body" sz="quarter" idx="17"/>
          </p:nvPr>
        </p:nvSpPr>
        <p:spPr>
          <a:xfrm>
            <a:off x="709614" y="1354678"/>
            <a:ext cx="4906332" cy="1645199"/>
          </a:xfrm>
          <a:prstGeom prst="rect">
            <a:avLst/>
          </a:prstGeom>
        </p:spPr>
        <p:txBody>
          <a:bodyPr>
            <a:noAutofit/>
          </a:bodyPr>
          <a:lstStyle>
            <a:lvl1pPr marL="0" indent="0">
              <a:spcBef>
                <a:spcPts val="0"/>
              </a:spcBef>
              <a:spcAft>
                <a:spcPts val="999"/>
              </a:spcAft>
              <a:buNone/>
              <a:defRPr sz="1399">
                <a:solidFill>
                  <a:schemeClr val="bg1"/>
                </a:solidFill>
              </a:defRPr>
            </a:lvl1pPr>
            <a:lvl2pPr marL="0" indent="0">
              <a:lnSpc>
                <a:spcPct val="80000"/>
              </a:lnSpc>
              <a:spcBef>
                <a:spcPts val="0"/>
              </a:spcBef>
              <a:buNone/>
              <a:defRPr sz="3646">
                <a:solidFill>
                  <a:schemeClr val="bg1"/>
                </a:solidFill>
                <a:latin typeface="+mj-lt"/>
              </a:defRPr>
            </a:lvl2pPr>
            <a:lvl3pPr marL="0" indent="0">
              <a:lnSpc>
                <a:spcPts val="4116"/>
              </a:lnSpc>
              <a:spcBef>
                <a:spcPts val="0"/>
              </a:spcBef>
              <a:buNone/>
              <a:defRPr sz="3646">
                <a:solidFill>
                  <a:schemeClr val="bg1"/>
                </a:solidFill>
                <a:latin typeface="+mj-lt"/>
              </a:defRPr>
            </a:lvl3pPr>
            <a:lvl4pPr marL="0" indent="0">
              <a:lnSpc>
                <a:spcPts val="4116"/>
              </a:lnSpc>
              <a:spcBef>
                <a:spcPts val="0"/>
              </a:spcBef>
              <a:buNone/>
              <a:defRPr sz="3646">
                <a:solidFill>
                  <a:schemeClr val="bg1"/>
                </a:solidFill>
                <a:latin typeface="+mj-lt"/>
              </a:defRPr>
            </a:lvl4pPr>
            <a:lvl5pPr>
              <a:defRPr sz="999">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8CA2B3AF-B6C1-C947-B5D1-8B0933886E22}"/>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8684733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Title Slide - Image and Large Text" preserve="1" userDrawn="1">
  <p:cSld name="Title Slide - Image and Large Text">
    <p:bg bwMode="gray">
      <p:bgPr>
        <a:solidFill>
          <a:srgbClr val="D1DCD6"/>
        </a:solidFill>
        <a:effectLst/>
      </p:bgPr>
    </p:bg>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ctrTitle" hasCustomPrompt="1"/>
          </p:nvPr>
        </p:nvSpPr>
        <p:spPr bwMode="white">
          <a:xfrm>
            <a:off x="695326" y="1628776"/>
            <a:ext cx="9913177" cy="1969770"/>
          </a:xfrm>
        </p:spPr>
        <p:txBody>
          <a:bodyPr>
            <a:noAutofit/>
          </a:bodyPr>
          <a:lstStyle>
            <a:lvl1pPr algn="l">
              <a:lnSpc>
                <a:spcPct val="80000"/>
              </a:lnSpc>
              <a:defRPr sz="7992">
                <a:solidFill>
                  <a:srgbClr val="FFFFFF"/>
                </a:solidFill>
                <a:latin typeface="SwissReSans Light" pitchFamily="34" charset="0"/>
              </a:defRPr>
            </a:lvl1pPr>
          </a:lstStyle>
          <a:p>
            <a:r>
              <a:rPr lang="en-US"/>
              <a:t>Title here</a:t>
            </a:r>
          </a:p>
        </p:txBody>
      </p:sp>
      <p:sp>
        <p:nvSpPr>
          <p:cNvPr id="3" name="Subtitle 2"/>
          <p:cNvSpPr>
            <a:spLocks noGrp="1"/>
          </p:cNvSpPr>
          <p:nvPr>
            <p:ph type="subTitle" idx="1" hasCustomPrompt="1"/>
          </p:nvPr>
        </p:nvSpPr>
        <p:spPr bwMode="white">
          <a:xfrm>
            <a:off x="695326" y="3844381"/>
            <a:ext cx="9913177" cy="288032"/>
          </a:xfrm>
          <a:prstGeom prst="rect">
            <a:avLst/>
          </a:prstGeom>
        </p:spPr>
        <p:txBody>
          <a:bodyPr/>
          <a:lstStyle>
            <a:lvl1pPr marL="0" indent="0" algn="l">
              <a:lnSpc>
                <a:spcPct val="100000"/>
              </a:lnSpc>
              <a:spcBef>
                <a:spcPts val="0"/>
              </a:spcBef>
              <a:buNone/>
              <a:defRPr sz="1798">
                <a:solidFill>
                  <a:srgbClr val="FFFFFF"/>
                </a:solidFill>
                <a:latin typeface="+mj-lt"/>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a:t>Click to add subtitle</a:t>
            </a:r>
            <a:br>
              <a:rPr lang="en-US"/>
            </a:br>
            <a:br>
              <a:rPr lang="en-US"/>
            </a:br>
            <a:r>
              <a:rPr lang="en-US"/>
              <a:t>[No text over Power Symbol]</a:t>
            </a:r>
          </a:p>
        </p:txBody>
      </p:sp>
      <p:sp>
        <p:nvSpPr>
          <p:cNvPr id="11" name="Classification"/>
          <p:cNvSpPr txBox="1">
            <a:spLocks noChangeArrowheads="1"/>
          </p:cNvSpPr>
          <p:nvPr userDrawn="1">
            <p:custDataLst>
              <p:tags r:id="rId2"/>
            </p:custDataLst>
          </p:nvPr>
        </p:nvSpPr>
        <p:spPr bwMode="black">
          <a:xfrm>
            <a:off x="4012518"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pic>
        <p:nvPicPr>
          <p:cNvPr id="6" name="Picture 5">
            <a:extLst>
              <a:ext uri="{FF2B5EF4-FFF2-40B4-BE49-F238E27FC236}">
                <a16:creationId xmlns:a16="http://schemas.microsoft.com/office/drawing/2014/main" id="{EE7BED38-F6DA-E63B-684A-E89844E843F8}"/>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20159521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extboxes and Image" preserve="1" userDrawn="1">
  <p:cSld name="Textboxes and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6102351" y="0"/>
            <a:ext cx="6089650" cy="6858000"/>
          </a:xfrm>
          <a:prstGeom prst="rect">
            <a:avLst/>
          </a:prstGeom>
          <a:solidFill>
            <a:schemeClr val="accent4"/>
          </a:solidFill>
        </p:spPr>
        <p:txBody>
          <a:bodyPr lIns="0" tIns="1152000" anchor="ctr"/>
          <a:lstStyle>
            <a:lvl1pPr algn="ctr">
              <a:spcBef>
                <a:spcPts val="0"/>
              </a:spcBef>
              <a:buFontTx/>
              <a:buNone/>
              <a:defRPr sz="1199">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gradient colour.</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5" name="Title 7">
            <a:extLst>
              <a:ext uri="{FF2B5EF4-FFF2-40B4-BE49-F238E27FC236}">
                <a16:creationId xmlns:a16="http://schemas.microsoft.com/office/drawing/2014/main" id="{6D9F32AB-5EE3-47ED-9DA3-FF707C98C960}"/>
              </a:ext>
            </a:extLst>
          </p:cNvPr>
          <p:cNvSpPr>
            <a:spLocks noGrp="1"/>
          </p:cNvSpPr>
          <p:nvPr>
            <p:ph type="title"/>
          </p:nvPr>
        </p:nvSpPr>
        <p:spPr bwMode="gray">
          <a:xfrm>
            <a:off x="695326" y="692151"/>
            <a:ext cx="4920621" cy="215444"/>
          </a:xfrm>
        </p:spPr>
        <p:txBody>
          <a:bodyPr/>
          <a:lstStyle>
            <a:lvl1pPr>
              <a:lnSpc>
                <a:spcPct val="100000"/>
              </a:lnSpc>
              <a:defRPr sz="1399">
                <a:solidFill>
                  <a:srgbClr val="3C4150"/>
                </a:solidFill>
                <a:latin typeface="+mn-lt"/>
              </a:defRPr>
            </a:lvl1pPr>
          </a:lstStyle>
          <a:p>
            <a:r>
              <a:rPr lang="en-US"/>
              <a:t>Click to edit Master title style</a:t>
            </a:r>
          </a:p>
        </p:txBody>
      </p:sp>
      <p:sp>
        <p:nvSpPr>
          <p:cNvPr id="17" name="Text Placeholder 3">
            <a:extLst>
              <a:ext uri="{FF2B5EF4-FFF2-40B4-BE49-F238E27FC236}">
                <a16:creationId xmlns:a16="http://schemas.microsoft.com/office/drawing/2014/main" id="{12E8073C-C61D-4113-939D-B514C20FB286}"/>
              </a:ext>
            </a:extLst>
          </p:cNvPr>
          <p:cNvSpPr>
            <a:spLocks noGrp="1"/>
          </p:cNvSpPr>
          <p:nvPr>
            <p:ph type="body" sz="quarter" idx="14"/>
          </p:nvPr>
        </p:nvSpPr>
        <p:spPr bwMode="gray">
          <a:xfrm>
            <a:off x="709613" y="3223286"/>
            <a:ext cx="4906332" cy="2950584"/>
          </a:xfrm>
          <a:prstGeom prst="rect">
            <a:avLst/>
          </a:prstGeom>
        </p:spPr>
        <p:txBody>
          <a:bodyPr/>
          <a:lstStyle>
            <a:lvl1pPr>
              <a:defRPr sz="1249">
                <a:solidFill>
                  <a:srgbClr val="3C4150"/>
                </a:solidFill>
              </a:defRPr>
            </a:lvl1pPr>
            <a:lvl2pPr>
              <a:defRPr sz="1099">
                <a:solidFill>
                  <a:srgbClr val="3C4150"/>
                </a:solidFill>
              </a:defRPr>
            </a:lvl2pPr>
            <a:lvl3pPr>
              <a:defRPr sz="1099">
                <a:solidFill>
                  <a:srgbClr val="3C4150"/>
                </a:solidFill>
              </a:defRPr>
            </a:lvl3pPr>
            <a:lvl4pPr>
              <a:defRPr sz="1099">
                <a:solidFill>
                  <a:srgbClr val="3C4150"/>
                </a:solidFill>
              </a:defRPr>
            </a:lvl4pPr>
            <a:lvl5pPr>
              <a:defRPr sz="1099">
                <a:solidFill>
                  <a:srgbClr val="3C41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4">
            <a:extLst>
              <a:ext uri="{FF2B5EF4-FFF2-40B4-BE49-F238E27FC236}">
                <a16:creationId xmlns:a16="http://schemas.microsoft.com/office/drawing/2014/main" id="{2094AEFB-BDCA-44E0-B55F-06EB6A24DF59}"/>
              </a:ext>
            </a:extLst>
          </p:cNvPr>
          <p:cNvSpPr>
            <a:spLocks noGrp="1"/>
          </p:cNvSpPr>
          <p:nvPr>
            <p:ph type="body" sz="quarter" idx="17"/>
          </p:nvPr>
        </p:nvSpPr>
        <p:spPr>
          <a:xfrm>
            <a:off x="709614" y="1354678"/>
            <a:ext cx="4906332" cy="1645199"/>
          </a:xfrm>
          <a:prstGeom prst="rect">
            <a:avLst/>
          </a:prstGeom>
        </p:spPr>
        <p:txBody>
          <a:bodyPr>
            <a:noAutofit/>
          </a:bodyPr>
          <a:lstStyle>
            <a:lvl1pPr marL="0" indent="0">
              <a:lnSpc>
                <a:spcPct val="91000"/>
              </a:lnSpc>
              <a:spcBef>
                <a:spcPts val="0"/>
              </a:spcBef>
              <a:spcAft>
                <a:spcPts val="999"/>
              </a:spcAft>
              <a:buNone/>
              <a:defRPr sz="2198">
                <a:solidFill>
                  <a:srgbClr val="3C4150"/>
                </a:solidFill>
                <a:latin typeface="+mj-lt"/>
              </a:defRPr>
            </a:lvl1pPr>
            <a:lvl2pPr marL="0" indent="0">
              <a:lnSpc>
                <a:spcPts val="4116"/>
              </a:lnSpc>
              <a:spcBef>
                <a:spcPts val="0"/>
              </a:spcBef>
              <a:buNone/>
              <a:defRPr sz="3646">
                <a:solidFill>
                  <a:schemeClr val="bg1"/>
                </a:solidFill>
                <a:latin typeface="+mj-lt"/>
              </a:defRPr>
            </a:lvl2pPr>
            <a:lvl3pPr marL="0" indent="0">
              <a:lnSpc>
                <a:spcPts val="4116"/>
              </a:lnSpc>
              <a:spcBef>
                <a:spcPts val="0"/>
              </a:spcBef>
              <a:buNone/>
              <a:defRPr sz="3646">
                <a:solidFill>
                  <a:schemeClr val="bg1"/>
                </a:solidFill>
                <a:latin typeface="+mj-lt"/>
              </a:defRPr>
            </a:lvl3pPr>
            <a:lvl4pPr marL="0" indent="0">
              <a:lnSpc>
                <a:spcPts val="4116"/>
              </a:lnSpc>
              <a:spcBef>
                <a:spcPts val="0"/>
              </a:spcBef>
              <a:buNone/>
              <a:defRPr sz="3646">
                <a:solidFill>
                  <a:schemeClr val="bg1"/>
                </a:solidFill>
                <a:latin typeface="+mj-lt"/>
              </a:defRPr>
            </a:lvl4pPr>
            <a:lvl5pPr>
              <a:defRPr sz="999">
                <a:solidFill>
                  <a:schemeClr val="bg1"/>
                </a:solidFill>
              </a:defRPr>
            </a:lvl5pPr>
          </a:lstStyle>
          <a:p>
            <a:pPr lvl="0"/>
            <a:r>
              <a:rPr lang="en-US"/>
              <a:t>Click to edit Master text styles</a:t>
            </a:r>
          </a:p>
        </p:txBody>
      </p:sp>
      <p:pic>
        <p:nvPicPr>
          <p:cNvPr id="3" name="Picture 2">
            <a:extLst>
              <a:ext uri="{FF2B5EF4-FFF2-40B4-BE49-F238E27FC236}">
                <a16:creationId xmlns:a16="http://schemas.microsoft.com/office/drawing/2014/main" id="{70C5C202-FD5F-936B-317F-778C8569F6DF}"/>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612396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Image with Running Title" preserve="1" userDrawn="1">
  <p:cSld name="Image with Running Titl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1" y="0"/>
            <a:ext cx="6102350" cy="6858000"/>
          </a:xfrm>
          <a:prstGeom prst="rect">
            <a:avLst/>
          </a:prstGeom>
          <a:solidFill>
            <a:schemeClr val="accent4"/>
          </a:solidFill>
        </p:spPr>
        <p:txBody>
          <a:bodyPr lIns="0" tIns="1152000" anchor="ctr"/>
          <a:lstStyle>
            <a:lvl1pPr algn="ctr">
              <a:spcBef>
                <a:spcPts val="0"/>
              </a:spcBef>
              <a:buFontTx/>
              <a:buNone/>
              <a:defRPr sz="1199">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gradient colour.</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6" name="Title 5">
            <a:extLst>
              <a:ext uri="{FF2B5EF4-FFF2-40B4-BE49-F238E27FC236}">
                <a16:creationId xmlns:a16="http://schemas.microsoft.com/office/drawing/2014/main" id="{44D5F9EC-5A6C-4879-A017-2328F8C83E14}"/>
              </a:ext>
            </a:extLst>
          </p:cNvPr>
          <p:cNvSpPr>
            <a:spLocks noGrp="1"/>
          </p:cNvSpPr>
          <p:nvPr>
            <p:ph type="title"/>
          </p:nvPr>
        </p:nvSpPr>
        <p:spPr>
          <a:xfrm>
            <a:off x="695326" y="692151"/>
            <a:ext cx="4968627" cy="344710"/>
          </a:xfrm>
        </p:spPr>
        <p:txBody>
          <a:bodyPr>
            <a:spAutoFit/>
          </a:bodyPr>
          <a:lstStyle>
            <a:lvl1pPr>
              <a:lnSpc>
                <a:spcPct val="80000"/>
              </a:lnSpc>
              <a:defRPr sz="2797">
                <a:solidFill>
                  <a:schemeClr val="bg1"/>
                </a:solidFill>
              </a:defRPr>
            </a:lvl1pPr>
          </a:lstStyle>
          <a:p>
            <a:r>
              <a:rPr lang="en-US"/>
              <a:t>Click to edit Master title style</a:t>
            </a:r>
          </a:p>
        </p:txBody>
      </p:sp>
      <p:pic>
        <p:nvPicPr>
          <p:cNvPr id="4" name="Picture 3">
            <a:extLst>
              <a:ext uri="{FF2B5EF4-FFF2-40B4-BE49-F238E27FC236}">
                <a16:creationId xmlns:a16="http://schemas.microsoft.com/office/drawing/2014/main" id="{57550206-EB8D-813A-717C-F054A9092193}"/>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3929470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ircular Messaging Device (Large)" preserve="1" userDrawn="1">
  <p:cSld name="Circular Messaging Device (Large)">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6120754"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5" name="Textplatzhalter 4"/>
          <p:cNvSpPr>
            <a:spLocks noGrp="1"/>
          </p:cNvSpPr>
          <p:nvPr>
            <p:ph type="body" sz="quarter" idx="13"/>
          </p:nvPr>
        </p:nvSpPr>
        <p:spPr bwMode="gray">
          <a:xfrm>
            <a:off x="7752184" y="1809000"/>
            <a:ext cx="3240000" cy="3240000"/>
          </a:xfrm>
          <a:prstGeom prst="ellipse">
            <a:avLst/>
          </a:prstGeom>
          <a:solidFill>
            <a:schemeClr val="tx2"/>
          </a:solidFill>
        </p:spPr>
        <p:txBody>
          <a:bodyPr anchor="ctr"/>
          <a:lstStyle>
            <a:lvl1pPr marL="0" indent="0" algn="ctr">
              <a:spcBef>
                <a:spcPts val="0"/>
              </a:spcBef>
              <a:buFontTx/>
              <a:buNone/>
              <a:defRPr sz="1998">
                <a:solidFill>
                  <a:srgbClr val="FFFFFF"/>
                </a:solidFill>
                <a:latin typeface="+mj-lt"/>
              </a:defRPr>
            </a:lvl1pPr>
            <a:lvl2pPr marL="182379" indent="0" algn="l">
              <a:buFontTx/>
              <a:buNone/>
              <a:defRPr>
                <a:solidFill>
                  <a:srgbClr val="FFFFFF"/>
                </a:solidFill>
              </a:defRPr>
            </a:lvl2pPr>
            <a:lvl3pPr marL="444056" indent="0" algn="l">
              <a:buFontTx/>
              <a:buNone/>
              <a:defRPr>
                <a:solidFill>
                  <a:srgbClr val="FFFFFF"/>
                </a:solidFill>
              </a:defRPr>
            </a:lvl3pPr>
            <a:lvl4pPr marL="715247" indent="0" algn="l">
              <a:buFontTx/>
              <a:buNone/>
              <a:defRPr>
                <a:solidFill>
                  <a:srgbClr val="FFFFFF"/>
                </a:solidFill>
              </a:defRPr>
            </a:lvl4pPr>
            <a:lvl5pPr marL="984852" indent="0" algn="l">
              <a:buFontTx/>
              <a:buNone/>
              <a:defRPr>
                <a:solidFill>
                  <a:srgbClr val="FFFFFF"/>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9B50A08B-4502-75F6-6C3A-70BF74E58064}"/>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40005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ircular Messaging Device (Small)" preserve="1" userDrawn="1">
  <p:cSld name="Circular Messaging Device (Small)">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7200874"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12" name="Textplatzhalter 4"/>
          <p:cNvSpPr>
            <a:spLocks noGrp="1"/>
          </p:cNvSpPr>
          <p:nvPr>
            <p:ph type="body" sz="quarter" idx="13"/>
          </p:nvPr>
        </p:nvSpPr>
        <p:spPr bwMode="gray">
          <a:xfrm>
            <a:off x="8702581" y="2349000"/>
            <a:ext cx="2160000" cy="2160000"/>
          </a:xfrm>
          <a:prstGeom prst="ellipse">
            <a:avLst/>
          </a:prstGeom>
          <a:solidFill>
            <a:schemeClr val="tx2"/>
          </a:solidFill>
        </p:spPr>
        <p:txBody>
          <a:bodyPr anchor="ctr"/>
          <a:lstStyle>
            <a:lvl1pPr marL="0" indent="0" algn="ctr">
              <a:lnSpc>
                <a:spcPct val="95000"/>
              </a:lnSpc>
              <a:spcBef>
                <a:spcPts val="0"/>
              </a:spcBef>
              <a:buFontTx/>
              <a:buNone/>
              <a:defRPr sz="1399">
                <a:solidFill>
                  <a:schemeClr val="bg1"/>
                </a:solidFill>
                <a:latin typeface="+mn-lt"/>
              </a:defRPr>
            </a:lvl1pPr>
            <a:lvl2pPr marL="182379" indent="0" algn="l">
              <a:buFontTx/>
              <a:buNone/>
              <a:defRPr sz="1598">
                <a:solidFill>
                  <a:schemeClr val="bg1"/>
                </a:solidFill>
              </a:defRPr>
            </a:lvl2pPr>
            <a:lvl3pPr marL="444056" indent="0" algn="l">
              <a:buFontTx/>
              <a:buNone/>
              <a:defRPr sz="1598">
                <a:solidFill>
                  <a:schemeClr val="bg1"/>
                </a:solidFill>
              </a:defRPr>
            </a:lvl3pPr>
            <a:lvl4pPr marL="715247" indent="0" algn="l">
              <a:buFontTx/>
              <a:buNone/>
              <a:defRPr sz="1598">
                <a:solidFill>
                  <a:schemeClr val="bg1"/>
                </a:solidFill>
              </a:defRPr>
            </a:lvl4pPr>
            <a:lvl5pPr marL="984852" indent="0" algn="l">
              <a:buFontTx/>
              <a:buNone/>
              <a:defRPr sz="1598">
                <a:solidFill>
                  <a:schemeClr val="bg1"/>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3DDE47B2-C542-253E-F043-AE454C6FCBEF}"/>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2124483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Image with Circle" preserve="1" userDrawn="1">
  <p:cSld name="Image with Circle">
    <p:bg>
      <p:bgPr>
        <a:solidFill>
          <a:srgbClr val="D1DCD6"/>
        </a:soli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p:nvPr>
        </p:nvSpPr>
        <p:spPr bwMode="gray">
          <a:xfrm>
            <a:off x="0" y="0"/>
            <a:ext cx="12192000" cy="6858000"/>
          </a:xfrm>
          <a:prstGeom prst="rect">
            <a:avLst/>
          </a:prstGeom>
        </p:spPr>
        <p:txBody>
          <a:bodyPr tIns="576000" rIns="504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FFFFFF"/>
              </a:solidFill>
              <a:latin typeface="SwissReSans" pitchFamily="34" charset="0"/>
              <a:ea typeface="+mn-ea"/>
              <a:cs typeface="+mn-cs"/>
            </a:endParaRPr>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7014012" y="1196752"/>
            <a:ext cx="4464496" cy="4464496"/>
          </a:xfrm>
          <a:prstGeom prst="ellipse">
            <a:avLst/>
          </a:prstGeom>
          <a:solidFill>
            <a:schemeClr val="tx2"/>
          </a:solidFill>
        </p:spPr>
        <p:txBody>
          <a:bodyPr anchor="ctr"/>
          <a:lstStyle>
            <a:lvl1pPr marL="0" indent="0" algn="ctr">
              <a:spcBef>
                <a:spcPts val="0"/>
              </a:spcBef>
              <a:buFontTx/>
              <a:buNone/>
              <a:defRPr sz="3197">
                <a:solidFill>
                  <a:schemeClr val="bg1"/>
                </a:solidFill>
                <a:latin typeface="SwissReSans Light" panose="020B0504020202020204" pitchFamily="34" charset="0"/>
              </a:defRPr>
            </a:lvl1pPr>
            <a:lvl2pPr marL="182379" indent="0" algn="l">
              <a:buFontTx/>
              <a:buNone/>
              <a:defRPr>
                <a:solidFill>
                  <a:srgbClr val="FFFFFF"/>
                </a:solidFill>
              </a:defRPr>
            </a:lvl2pPr>
            <a:lvl3pPr marL="444056" indent="0" algn="l">
              <a:buFontTx/>
              <a:buNone/>
              <a:defRPr>
                <a:solidFill>
                  <a:srgbClr val="FFFFFF"/>
                </a:solidFill>
              </a:defRPr>
            </a:lvl3pPr>
            <a:lvl4pPr marL="715247" indent="0" algn="l">
              <a:buFontTx/>
              <a:buNone/>
              <a:defRPr>
                <a:solidFill>
                  <a:srgbClr val="FFFFFF"/>
                </a:solidFill>
              </a:defRPr>
            </a:lvl4pPr>
            <a:lvl5pPr marL="984852" indent="0" algn="l">
              <a:buFontTx/>
              <a:buNone/>
              <a:defRPr>
                <a:solidFill>
                  <a:srgbClr val="FFFFFF"/>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DB77BDF1-9926-A318-AA47-88169701581F}"/>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167722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Image and Three Circles" preserve="1" userDrawn="1">
  <p:cSld name="Image and Three Circles">
    <p:bg>
      <p:bgPr>
        <a:solidFill>
          <a:schemeClr val="tx2"/>
        </a:solidFill>
        <a:effectLst/>
      </p:bgPr>
    </p:bg>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16F7AA4C-CEA0-4838-9DF9-2F5534114B93}"/>
              </a:ext>
            </a:extLst>
          </p:cNvPr>
          <p:cNvSpPr>
            <a:spLocks noGrp="1"/>
          </p:cNvSpPr>
          <p:nvPr>
            <p:ph type="pic" sz="quarter" idx="13" hasCustomPrompt="1"/>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Bild durch Klicken auf Symbol hinzufügen</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FFFFFF"/>
              </a:solidFill>
              <a:latin typeface="SwissReSans" pitchFamily="34" charset="0"/>
              <a:ea typeface="+mn-ea"/>
              <a:cs typeface="+mn-cs"/>
            </a:endParaRPr>
          </a:p>
        </p:txBody>
      </p:sp>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10" name="Textplatzhalter 4">
            <a:extLst>
              <a:ext uri="{FF2B5EF4-FFF2-40B4-BE49-F238E27FC236}">
                <a16:creationId xmlns:a16="http://schemas.microsoft.com/office/drawing/2014/main" id="{D44F4213-4BCA-49E4-9D32-D0795C52F89E}"/>
              </a:ext>
            </a:extLst>
          </p:cNvPr>
          <p:cNvSpPr>
            <a:spLocks noGrp="1"/>
          </p:cNvSpPr>
          <p:nvPr>
            <p:ph type="body" sz="quarter" idx="14"/>
          </p:nvPr>
        </p:nvSpPr>
        <p:spPr bwMode="gray">
          <a:xfrm>
            <a:off x="8821770" y="1988644"/>
            <a:ext cx="2880000" cy="2880000"/>
          </a:xfrm>
          <a:prstGeom prst="ellipse">
            <a:avLst/>
          </a:prstGeom>
          <a:solidFill>
            <a:schemeClr val="bg1"/>
          </a:solidFill>
        </p:spPr>
        <p:txBody>
          <a:bodyPr anchor="ctr"/>
          <a:lstStyle>
            <a:lvl1pPr marL="0" indent="0" algn="ctr">
              <a:spcBef>
                <a:spcPts val="0"/>
              </a:spcBef>
              <a:buFontTx/>
              <a:buNone/>
              <a:defRPr sz="2398">
                <a:solidFill>
                  <a:schemeClr val="tx2"/>
                </a:solidFill>
                <a:latin typeface="SwissReSans Light" panose="020B0504020202020204" pitchFamily="34" charset="0"/>
              </a:defRPr>
            </a:lvl1pPr>
            <a:lvl2pPr marL="182379" indent="0" algn="l">
              <a:buFontTx/>
              <a:buNone/>
              <a:defRPr>
                <a:solidFill>
                  <a:srgbClr val="FFFFFF"/>
                </a:solidFill>
              </a:defRPr>
            </a:lvl2pPr>
            <a:lvl3pPr marL="444056" indent="0" algn="l">
              <a:buFontTx/>
              <a:buNone/>
              <a:defRPr>
                <a:solidFill>
                  <a:srgbClr val="FFFFFF"/>
                </a:solidFill>
              </a:defRPr>
            </a:lvl3pPr>
            <a:lvl4pPr marL="715247" indent="0" algn="l">
              <a:buFontTx/>
              <a:buNone/>
              <a:defRPr>
                <a:solidFill>
                  <a:srgbClr val="FFFFFF"/>
                </a:solidFill>
              </a:defRPr>
            </a:lvl4pPr>
            <a:lvl5pPr marL="984852" indent="0" algn="l">
              <a:buFontTx/>
              <a:buNone/>
              <a:defRPr>
                <a:solidFill>
                  <a:srgbClr val="FFFFFF"/>
                </a:solidFill>
              </a:defRPr>
            </a:lvl5pPr>
          </a:lstStyle>
          <a:p>
            <a:pPr lvl="0"/>
            <a:r>
              <a:rPr lang="en-US"/>
              <a:t>Click to edit Master text styles</a:t>
            </a:r>
          </a:p>
        </p:txBody>
      </p:sp>
      <p:sp>
        <p:nvSpPr>
          <p:cNvPr id="11" name="Textplatzhalter 4">
            <a:extLst>
              <a:ext uri="{FF2B5EF4-FFF2-40B4-BE49-F238E27FC236}">
                <a16:creationId xmlns:a16="http://schemas.microsoft.com/office/drawing/2014/main" id="{FD457D57-2215-4E9E-91C3-6ECBC71608E5}"/>
              </a:ext>
            </a:extLst>
          </p:cNvPr>
          <p:cNvSpPr>
            <a:spLocks noGrp="1"/>
          </p:cNvSpPr>
          <p:nvPr>
            <p:ph type="body" sz="quarter" idx="15"/>
          </p:nvPr>
        </p:nvSpPr>
        <p:spPr bwMode="gray">
          <a:xfrm>
            <a:off x="695325" y="1988644"/>
            <a:ext cx="2880000" cy="2880000"/>
          </a:xfrm>
          <a:prstGeom prst="ellipse">
            <a:avLst/>
          </a:prstGeom>
          <a:solidFill>
            <a:schemeClr val="bg1"/>
          </a:solidFill>
        </p:spPr>
        <p:txBody>
          <a:bodyPr anchor="ctr"/>
          <a:lstStyle>
            <a:lvl1pPr marL="0" indent="0" algn="ctr">
              <a:spcBef>
                <a:spcPts val="0"/>
              </a:spcBef>
              <a:buFontTx/>
              <a:buNone/>
              <a:defRPr sz="2398">
                <a:solidFill>
                  <a:schemeClr val="tx2"/>
                </a:solidFill>
                <a:latin typeface="SwissReSans Light" panose="020B0504020202020204" pitchFamily="34" charset="0"/>
              </a:defRPr>
            </a:lvl1pPr>
            <a:lvl2pPr marL="182379" indent="0" algn="l">
              <a:buFontTx/>
              <a:buNone/>
              <a:defRPr>
                <a:solidFill>
                  <a:srgbClr val="FFFFFF"/>
                </a:solidFill>
              </a:defRPr>
            </a:lvl2pPr>
            <a:lvl3pPr marL="444056" indent="0" algn="l">
              <a:buFontTx/>
              <a:buNone/>
              <a:defRPr>
                <a:solidFill>
                  <a:srgbClr val="FFFFFF"/>
                </a:solidFill>
              </a:defRPr>
            </a:lvl3pPr>
            <a:lvl4pPr marL="715247" indent="0" algn="l">
              <a:buFontTx/>
              <a:buNone/>
              <a:defRPr>
                <a:solidFill>
                  <a:srgbClr val="FFFFFF"/>
                </a:solidFill>
              </a:defRPr>
            </a:lvl4pPr>
            <a:lvl5pPr marL="984852" indent="0" algn="l">
              <a:buFontTx/>
              <a:buNone/>
              <a:defRPr>
                <a:solidFill>
                  <a:srgbClr val="FFFFFF"/>
                </a:solidFill>
              </a:defRPr>
            </a:lvl5pPr>
          </a:lstStyle>
          <a:p>
            <a:pPr lvl="0"/>
            <a:r>
              <a:rPr lang="en-US"/>
              <a:t>Click to edit Master text styles</a:t>
            </a:r>
          </a:p>
        </p:txBody>
      </p:sp>
      <p:sp>
        <p:nvSpPr>
          <p:cNvPr id="12" name="Textplatzhalter 4">
            <a:extLst>
              <a:ext uri="{FF2B5EF4-FFF2-40B4-BE49-F238E27FC236}">
                <a16:creationId xmlns:a16="http://schemas.microsoft.com/office/drawing/2014/main" id="{84E76D4D-0C41-4EBF-BD66-5C132AC9B3D8}"/>
              </a:ext>
            </a:extLst>
          </p:cNvPr>
          <p:cNvSpPr>
            <a:spLocks noGrp="1"/>
          </p:cNvSpPr>
          <p:nvPr>
            <p:ph type="body" sz="quarter" idx="16"/>
          </p:nvPr>
        </p:nvSpPr>
        <p:spPr bwMode="gray">
          <a:xfrm>
            <a:off x="4758548" y="1988644"/>
            <a:ext cx="2880000" cy="2880000"/>
          </a:xfrm>
          <a:prstGeom prst="ellipse">
            <a:avLst/>
          </a:prstGeom>
          <a:solidFill>
            <a:schemeClr val="bg1"/>
          </a:solidFill>
        </p:spPr>
        <p:txBody>
          <a:bodyPr anchor="ctr"/>
          <a:lstStyle>
            <a:lvl1pPr marL="0" indent="0" algn="ctr">
              <a:spcBef>
                <a:spcPts val="0"/>
              </a:spcBef>
              <a:buFontTx/>
              <a:buNone/>
              <a:defRPr sz="2398">
                <a:solidFill>
                  <a:schemeClr val="tx2"/>
                </a:solidFill>
                <a:latin typeface="SwissReSans Light" panose="020B0504020202020204" pitchFamily="34" charset="0"/>
              </a:defRPr>
            </a:lvl1pPr>
            <a:lvl2pPr marL="182379" indent="0" algn="l">
              <a:buFontTx/>
              <a:buNone/>
              <a:defRPr>
                <a:solidFill>
                  <a:srgbClr val="FFFFFF"/>
                </a:solidFill>
              </a:defRPr>
            </a:lvl2pPr>
            <a:lvl3pPr marL="444056" indent="0" algn="l">
              <a:buFontTx/>
              <a:buNone/>
              <a:defRPr>
                <a:solidFill>
                  <a:srgbClr val="FFFFFF"/>
                </a:solidFill>
              </a:defRPr>
            </a:lvl3pPr>
            <a:lvl4pPr marL="715247" indent="0" algn="l">
              <a:buFontTx/>
              <a:buNone/>
              <a:defRPr>
                <a:solidFill>
                  <a:srgbClr val="FFFFFF"/>
                </a:solidFill>
              </a:defRPr>
            </a:lvl4pPr>
            <a:lvl5pPr marL="984852" indent="0" algn="l">
              <a:buFontTx/>
              <a:buNone/>
              <a:defRPr>
                <a:solidFill>
                  <a:srgbClr val="FFFFFF"/>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C7DC6406-28DD-DD59-D3F3-60D710AAB048}"/>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2723283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Contact Persons (4 people)" preserve="1" userDrawn="1">
  <p:cSld name="Contact Persons (4 peo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4064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Title 7"/>
          <p:cNvSpPr>
            <a:spLocks noGrp="1"/>
          </p:cNvSpPr>
          <p:nvPr>
            <p:ph type="title" hasCustomPrompt="1"/>
          </p:nvPr>
        </p:nvSpPr>
        <p:spPr bwMode="gray">
          <a:xfrm>
            <a:off x="695327" y="692152"/>
            <a:ext cx="3096418" cy="692647"/>
          </a:xfrm>
        </p:spPr>
        <p:txBody>
          <a:bodyPr/>
          <a:lstStyle>
            <a:lvl1pPr>
              <a:defRPr>
                <a:solidFill>
                  <a:srgbClr val="FFFFFF"/>
                </a:solidFill>
              </a:defRPr>
            </a:lvl1pPr>
          </a:lstStyle>
          <a:p>
            <a:r>
              <a:rPr lang="en-US"/>
              <a:t>Enter team name here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hasCustomPrompt="1"/>
          </p:nvPr>
        </p:nvSpPr>
        <p:spPr bwMode="gray">
          <a:xfrm>
            <a:off x="695326" y="1628774"/>
            <a:ext cx="3096420" cy="4392614"/>
          </a:xfrm>
          <a:prstGeom prst="rect">
            <a:avLst/>
          </a:prstGeom>
        </p:spPr>
        <p:txBody>
          <a:bodyPr/>
          <a:lstStyle>
            <a:lvl1pPr marL="107892" indent="-107892">
              <a:spcBef>
                <a:spcPts val="599"/>
              </a:spcBef>
              <a:defRPr sz="1199">
                <a:solidFill>
                  <a:srgbClr val="FFFFFF"/>
                </a:solidFill>
              </a:defRPr>
            </a:lvl1pPr>
            <a:lvl2pPr marL="251748" indent="-143856">
              <a:spcBef>
                <a:spcPts val="599"/>
              </a:spcBef>
              <a:defRPr sz="1199">
                <a:solidFill>
                  <a:srgbClr val="FFFFFF"/>
                </a:solidFill>
              </a:defRPr>
            </a:lvl2pPr>
            <a:lvl3pPr marL="395604" indent="-143856">
              <a:spcBef>
                <a:spcPts val="599"/>
              </a:spcBef>
              <a:defRPr sz="1199">
                <a:solidFill>
                  <a:srgbClr val="FFFFFF"/>
                </a:solidFill>
              </a:defRPr>
            </a:lvl3pPr>
            <a:lvl4pPr marL="539460" indent="-143856">
              <a:spcBef>
                <a:spcPts val="599"/>
              </a:spcBef>
              <a:defRPr sz="1199">
                <a:solidFill>
                  <a:srgbClr val="FFFFFF"/>
                </a:solidFill>
              </a:defRPr>
            </a:lvl4pPr>
            <a:lvl5pPr marL="683316" indent="-143856">
              <a:spcBef>
                <a:spcPts val="599"/>
              </a:spcBef>
              <a:defRPr sz="1199">
                <a:solidFill>
                  <a:srgbClr val="FFFFFF"/>
                </a:solidFill>
              </a:defRPr>
            </a:lvl5pPr>
          </a:lstStyle>
          <a:p>
            <a:pPr lvl="0"/>
            <a:r>
              <a:rPr lang="en-US"/>
              <a:t>Click to add text, for example team mission and/or capabilities, roles and responsibilities, other info.</a:t>
            </a:r>
          </a:p>
          <a:p>
            <a:pPr lvl="1"/>
            <a:r>
              <a:rPr lang="en-US"/>
              <a:t>Second level</a:t>
            </a:r>
          </a:p>
          <a:p>
            <a:pPr lvl="2"/>
            <a:r>
              <a:rPr lang="en-US"/>
              <a:t>Third level</a:t>
            </a:r>
          </a:p>
          <a:p>
            <a:pPr lvl="3"/>
            <a:r>
              <a:rPr lang="en-US"/>
              <a:t>Fourth level</a:t>
            </a:r>
          </a:p>
          <a:p>
            <a:pPr lvl="4"/>
            <a:r>
              <a:rPr lang="en-US"/>
              <a:t>Fifth level</a:t>
            </a:r>
          </a:p>
        </p:txBody>
      </p:sp>
      <p:sp>
        <p:nvSpPr>
          <p:cNvPr id="17" name="Picture Placeholder 3">
            <a:extLst>
              <a:ext uri="{FF2B5EF4-FFF2-40B4-BE49-F238E27FC236}">
                <a16:creationId xmlns:a16="http://schemas.microsoft.com/office/drawing/2014/main" id="{456FDD83-9066-405C-9C9B-C6012C35E7C1}"/>
              </a:ext>
            </a:extLst>
          </p:cNvPr>
          <p:cNvSpPr>
            <a:spLocks noGrp="1"/>
          </p:cNvSpPr>
          <p:nvPr>
            <p:ph type="pic" sz="quarter" idx="15" hasCustomPrompt="1"/>
          </p:nvPr>
        </p:nvSpPr>
        <p:spPr bwMode="gray">
          <a:xfrm>
            <a:off x="5573420" y="727075"/>
            <a:ext cx="1800000" cy="1800000"/>
          </a:xfrm>
          <a:prstGeom prst="ellipse">
            <a:avLst/>
          </a:prstGeom>
        </p:spPr>
        <p:txBody>
          <a:bodyPr tIns="504000" anchor="ctr" anchorCtr="0"/>
          <a:lstStyle>
            <a:lvl1pPr marL="0" indent="0" algn="ctr">
              <a:buNone/>
              <a:defRPr sz="1399">
                <a:solidFill>
                  <a:srgbClr val="A8BAB2"/>
                </a:solidFill>
              </a:defRPr>
            </a:lvl1pPr>
          </a:lstStyle>
          <a:p>
            <a:r>
              <a:rPr lang="en-US" noProof="0"/>
              <a:t>Add picture</a:t>
            </a:r>
          </a:p>
        </p:txBody>
      </p:sp>
      <p:sp>
        <p:nvSpPr>
          <p:cNvPr id="18" name="Picture Placeholder 3">
            <a:extLst>
              <a:ext uri="{FF2B5EF4-FFF2-40B4-BE49-F238E27FC236}">
                <a16:creationId xmlns:a16="http://schemas.microsoft.com/office/drawing/2014/main" id="{38A06944-C2A7-4F21-A4A5-D22B1CF13B57}"/>
              </a:ext>
            </a:extLst>
          </p:cNvPr>
          <p:cNvSpPr>
            <a:spLocks noGrp="1"/>
          </p:cNvSpPr>
          <p:nvPr>
            <p:ph type="pic" sz="quarter" idx="16" hasCustomPrompt="1"/>
          </p:nvPr>
        </p:nvSpPr>
        <p:spPr bwMode="gray">
          <a:xfrm>
            <a:off x="8882582" y="727075"/>
            <a:ext cx="1800000" cy="1800000"/>
          </a:xfrm>
          <a:prstGeom prst="ellipse">
            <a:avLst/>
          </a:prstGeom>
        </p:spPr>
        <p:txBody>
          <a:bodyPr tIns="504000" anchor="ctr" anchorCtr="0"/>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sz="1399">
                <a:solidFill>
                  <a:srgbClr val="A8BAB2"/>
                </a:solidFill>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noProof="0"/>
              <a:t>Add picture</a:t>
            </a:r>
          </a:p>
        </p:txBody>
      </p:sp>
      <p:sp>
        <p:nvSpPr>
          <p:cNvPr id="19" name="Text Placeholder 6">
            <a:extLst>
              <a:ext uri="{FF2B5EF4-FFF2-40B4-BE49-F238E27FC236}">
                <a16:creationId xmlns:a16="http://schemas.microsoft.com/office/drawing/2014/main" id="{9679A695-226D-4550-AC5F-CF13DA1C3EA2}"/>
              </a:ext>
            </a:extLst>
          </p:cNvPr>
          <p:cNvSpPr>
            <a:spLocks noGrp="1"/>
          </p:cNvSpPr>
          <p:nvPr>
            <p:ph type="body" sz="quarter" idx="19" hasCustomPrompt="1"/>
          </p:nvPr>
        </p:nvSpPr>
        <p:spPr>
          <a:xfrm>
            <a:off x="5050638" y="2641932"/>
            <a:ext cx="2845562" cy="169277"/>
          </a:xfrm>
          <a:prstGeom prst="rect">
            <a:avLst/>
          </a:prstGeom>
        </p:spPr>
        <p:txBody>
          <a:bodyPr wrap="none">
            <a:noAutofit/>
          </a:bodyPr>
          <a:lstStyle>
            <a:lvl1pPr marL="0" indent="0" algn="ctr">
              <a:lnSpc>
                <a:spcPct val="110000"/>
              </a:lnSpc>
              <a:spcBef>
                <a:spcPts val="0"/>
              </a:spcBef>
              <a:buNone/>
              <a:defRPr sz="10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20" name="Text Placeholder 6">
            <a:extLst>
              <a:ext uri="{FF2B5EF4-FFF2-40B4-BE49-F238E27FC236}">
                <a16:creationId xmlns:a16="http://schemas.microsoft.com/office/drawing/2014/main" id="{58FFF6C9-8B70-45DC-9C06-54DD5B87AFFB}"/>
              </a:ext>
            </a:extLst>
          </p:cNvPr>
          <p:cNvSpPr>
            <a:spLocks noGrp="1"/>
          </p:cNvSpPr>
          <p:nvPr>
            <p:ph type="body" sz="quarter" idx="20" hasCustomPrompt="1"/>
          </p:nvPr>
        </p:nvSpPr>
        <p:spPr>
          <a:xfrm>
            <a:off x="5050638" y="2827876"/>
            <a:ext cx="2845562" cy="356957"/>
          </a:xfrm>
          <a:prstGeom prst="rect">
            <a:avLst/>
          </a:prstGeom>
        </p:spPr>
        <p:txBody>
          <a:bodyPr wrap="square">
            <a:noAutofit/>
          </a:bodyPr>
          <a:lstStyle>
            <a:lvl1pPr marL="0" indent="0" algn="ctr">
              <a:lnSpc>
                <a:spcPct val="110000"/>
              </a:lnSpc>
              <a:spcBef>
                <a:spcPts val="0"/>
              </a:spcBef>
              <a:buNone/>
              <a:defRPr sz="10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21" name="Text Placeholder 6">
            <a:extLst>
              <a:ext uri="{FF2B5EF4-FFF2-40B4-BE49-F238E27FC236}">
                <a16:creationId xmlns:a16="http://schemas.microsoft.com/office/drawing/2014/main" id="{2F9034A3-A308-4153-AEC9-209C0E14C84B}"/>
              </a:ext>
            </a:extLst>
          </p:cNvPr>
          <p:cNvSpPr>
            <a:spLocks noGrp="1"/>
          </p:cNvSpPr>
          <p:nvPr>
            <p:ph type="body" sz="quarter" idx="21" hasCustomPrompt="1"/>
          </p:nvPr>
        </p:nvSpPr>
        <p:spPr>
          <a:xfrm>
            <a:off x="8361630" y="2641932"/>
            <a:ext cx="2845562" cy="169277"/>
          </a:xfrm>
          <a:prstGeom prst="rect">
            <a:avLst/>
          </a:prstGeom>
        </p:spPr>
        <p:txBody>
          <a:bodyPr wrap="none">
            <a:noAutofit/>
          </a:bodyPr>
          <a:lstStyle>
            <a:lvl1pPr marL="0" indent="0" algn="ctr">
              <a:lnSpc>
                <a:spcPct val="110000"/>
              </a:lnSpc>
              <a:spcBef>
                <a:spcPts val="0"/>
              </a:spcBef>
              <a:buNone/>
              <a:defRPr sz="10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22" name="Text Placeholder 6">
            <a:extLst>
              <a:ext uri="{FF2B5EF4-FFF2-40B4-BE49-F238E27FC236}">
                <a16:creationId xmlns:a16="http://schemas.microsoft.com/office/drawing/2014/main" id="{ADD3A46A-9F03-452A-97A6-168C6640720F}"/>
              </a:ext>
            </a:extLst>
          </p:cNvPr>
          <p:cNvSpPr>
            <a:spLocks noGrp="1"/>
          </p:cNvSpPr>
          <p:nvPr>
            <p:ph type="body" sz="quarter" idx="22" hasCustomPrompt="1"/>
          </p:nvPr>
        </p:nvSpPr>
        <p:spPr>
          <a:xfrm>
            <a:off x="8361630" y="2827876"/>
            <a:ext cx="2845562" cy="356957"/>
          </a:xfrm>
          <a:prstGeom prst="rect">
            <a:avLst/>
          </a:prstGeom>
        </p:spPr>
        <p:txBody>
          <a:bodyPr wrap="square">
            <a:noAutofit/>
          </a:bodyPr>
          <a:lstStyle>
            <a:lvl1pPr marL="0" indent="0" algn="ctr">
              <a:lnSpc>
                <a:spcPct val="110000"/>
              </a:lnSpc>
              <a:spcBef>
                <a:spcPts val="0"/>
              </a:spcBef>
              <a:buNone/>
              <a:defRPr sz="10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23" name="Picture Placeholder 3">
            <a:extLst>
              <a:ext uri="{FF2B5EF4-FFF2-40B4-BE49-F238E27FC236}">
                <a16:creationId xmlns:a16="http://schemas.microsoft.com/office/drawing/2014/main" id="{578C2B07-87F4-489C-A284-3E5878138E7C}"/>
              </a:ext>
            </a:extLst>
          </p:cNvPr>
          <p:cNvSpPr>
            <a:spLocks noGrp="1"/>
          </p:cNvSpPr>
          <p:nvPr>
            <p:ph type="pic" sz="quarter" idx="23" hasCustomPrompt="1"/>
          </p:nvPr>
        </p:nvSpPr>
        <p:spPr bwMode="gray">
          <a:xfrm>
            <a:off x="5573420" y="3430871"/>
            <a:ext cx="1800000" cy="1800000"/>
          </a:xfrm>
          <a:prstGeom prst="ellipse">
            <a:avLst/>
          </a:prstGeom>
        </p:spPr>
        <p:txBody>
          <a:bodyPr tIns="504000" anchor="ctr" anchorCtr="0"/>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sz="1399">
                <a:solidFill>
                  <a:srgbClr val="A8BAB2"/>
                </a:solidFill>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noProof="0"/>
              <a:t>Add picture</a:t>
            </a:r>
          </a:p>
        </p:txBody>
      </p:sp>
      <p:sp>
        <p:nvSpPr>
          <p:cNvPr id="24" name="Picture Placeholder 3">
            <a:extLst>
              <a:ext uri="{FF2B5EF4-FFF2-40B4-BE49-F238E27FC236}">
                <a16:creationId xmlns:a16="http://schemas.microsoft.com/office/drawing/2014/main" id="{D418C2AA-7D28-483F-81E1-731AA2580309}"/>
              </a:ext>
            </a:extLst>
          </p:cNvPr>
          <p:cNvSpPr>
            <a:spLocks noGrp="1"/>
          </p:cNvSpPr>
          <p:nvPr>
            <p:ph type="pic" sz="quarter" idx="24" hasCustomPrompt="1"/>
          </p:nvPr>
        </p:nvSpPr>
        <p:spPr bwMode="gray">
          <a:xfrm>
            <a:off x="8882582" y="3430871"/>
            <a:ext cx="1800000" cy="1800000"/>
          </a:xfrm>
          <a:prstGeom prst="ellipse">
            <a:avLst/>
          </a:prstGeom>
        </p:spPr>
        <p:txBody>
          <a:bodyPr tIns="504000" anchor="ctr" anchorCtr="0"/>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sz="1399">
                <a:solidFill>
                  <a:srgbClr val="A8BAB2"/>
                </a:solidFill>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noProof="0"/>
              <a:t>Add picture</a:t>
            </a:r>
          </a:p>
        </p:txBody>
      </p:sp>
      <p:sp>
        <p:nvSpPr>
          <p:cNvPr id="25" name="Text Placeholder 6">
            <a:extLst>
              <a:ext uri="{FF2B5EF4-FFF2-40B4-BE49-F238E27FC236}">
                <a16:creationId xmlns:a16="http://schemas.microsoft.com/office/drawing/2014/main" id="{AFF0E09B-2153-4F77-903B-8AE289C2024D}"/>
              </a:ext>
            </a:extLst>
          </p:cNvPr>
          <p:cNvSpPr>
            <a:spLocks noGrp="1"/>
          </p:cNvSpPr>
          <p:nvPr>
            <p:ph type="body" sz="quarter" idx="25" hasCustomPrompt="1"/>
          </p:nvPr>
        </p:nvSpPr>
        <p:spPr>
          <a:xfrm>
            <a:off x="5050638" y="5345728"/>
            <a:ext cx="2845562" cy="169277"/>
          </a:xfrm>
          <a:prstGeom prst="rect">
            <a:avLst/>
          </a:prstGeom>
        </p:spPr>
        <p:txBody>
          <a:bodyPr wrap="none">
            <a:noAutofit/>
          </a:bodyPr>
          <a:lstStyle>
            <a:lvl1pPr marL="0" indent="0" algn="ctr">
              <a:lnSpc>
                <a:spcPct val="110000"/>
              </a:lnSpc>
              <a:spcBef>
                <a:spcPts val="0"/>
              </a:spcBef>
              <a:buNone/>
              <a:defRPr sz="10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26" name="Text Placeholder 6">
            <a:extLst>
              <a:ext uri="{FF2B5EF4-FFF2-40B4-BE49-F238E27FC236}">
                <a16:creationId xmlns:a16="http://schemas.microsoft.com/office/drawing/2014/main" id="{B6E4CA2D-F663-4612-8211-ABCBF0E3B4F2}"/>
              </a:ext>
            </a:extLst>
          </p:cNvPr>
          <p:cNvSpPr>
            <a:spLocks noGrp="1"/>
          </p:cNvSpPr>
          <p:nvPr>
            <p:ph type="body" sz="quarter" idx="26" hasCustomPrompt="1"/>
          </p:nvPr>
        </p:nvSpPr>
        <p:spPr>
          <a:xfrm>
            <a:off x="5050638" y="5531672"/>
            <a:ext cx="2845562" cy="356957"/>
          </a:xfrm>
          <a:prstGeom prst="rect">
            <a:avLst/>
          </a:prstGeom>
        </p:spPr>
        <p:txBody>
          <a:bodyPr wrap="square">
            <a:noAutofit/>
          </a:bodyPr>
          <a:lstStyle>
            <a:lvl1pPr marL="0" indent="0" algn="ctr">
              <a:lnSpc>
                <a:spcPct val="110000"/>
              </a:lnSpc>
              <a:spcBef>
                <a:spcPts val="0"/>
              </a:spcBef>
              <a:buNone/>
              <a:defRPr sz="10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27" name="Text Placeholder 6">
            <a:extLst>
              <a:ext uri="{FF2B5EF4-FFF2-40B4-BE49-F238E27FC236}">
                <a16:creationId xmlns:a16="http://schemas.microsoft.com/office/drawing/2014/main" id="{4679ECFC-69DE-448E-A790-E6DF1353CC66}"/>
              </a:ext>
            </a:extLst>
          </p:cNvPr>
          <p:cNvSpPr>
            <a:spLocks noGrp="1"/>
          </p:cNvSpPr>
          <p:nvPr>
            <p:ph type="body" sz="quarter" idx="27" hasCustomPrompt="1"/>
          </p:nvPr>
        </p:nvSpPr>
        <p:spPr>
          <a:xfrm>
            <a:off x="8361630" y="5345728"/>
            <a:ext cx="2845562" cy="169277"/>
          </a:xfrm>
          <a:prstGeom prst="rect">
            <a:avLst/>
          </a:prstGeom>
        </p:spPr>
        <p:txBody>
          <a:bodyPr wrap="none">
            <a:noAutofit/>
          </a:bodyPr>
          <a:lstStyle>
            <a:lvl1pPr marL="0" indent="0" algn="ctr">
              <a:lnSpc>
                <a:spcPct val="110000"/>
              </a:lnSpc>
              <a:spcBef>
                <a:spcPts val="0"/>
              </a:spcBef>
              <a:buNone/>
              <a:defRPr sz="10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28" name="Text Placeholder 6">
            <a:extLst>
              <a:ext uri="{FF2B5EF4-FFF2-40B4-BE49-F238E27FC236}">
                <a16:creationId xmlns:a16="http://schemas.microsoft.com/office/drawing/2014/main" id="{A2E08B10-5430-4825-9E65-D8235CD04078}"/>
              </a:ext>
            </a:extLst>
          </p:cNvPr>
          <p:cNvSpPr>
            <a:spLocks noGrp="1"/>
          </p:cNvSpPr>
          <p:nvPr>
            <p:ph type="body" sz="quarter" idx="28" hasCustomPrompt="1"/>
          </p:nvPr>
        </p:nvSpPr>
        <p:spPr>
          <a:xfrm>
            <a:off x="8361630" y="5531672"/>
            <a:ext cx="2845562" cy="356957"/>
          </a:xfrm>
          <a:prstGeom prst="rect">
            <a:avLst/>
          </a:prstGeom>
        </p:spPr>
        <p:txBody>
          <a:bodyPr wrap="square">
            <a:noAutofit/>
          </a:bodyPr>
          <a:lstStyle>
            <a:lvl1pPr marL="0" indent="0" algn="ctr">
              <a:lnSpc>
                <a:spcPct val="110000"/>
              </a:lnSpc>
              <a:spcBef>
                <a:spcPts val="0"/>
              </a:spcBef>
              <a:buNone/>
              <a:defRPr sz="10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29" name="Footer">
            <a:extLst>
              <a:ext uri="{FF2B5EF4-FFF2-40B4-BE49-F238E27FC236}">
                <a16:creationId xmlns:a16="http://schemas.microsoft.com/office/drawing/2014/main" id="{0A885EF8-5FBD-475E-BD95-4D0C7488BAE5}"/>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283E36"/>
              </a:solidFill>
              <a:latin typeface="SwissReSans" pitchFamily="34" charset="0"/>
              <a:ea typeface="+mn-ea"/>
              <a:cs typeface="+mn-cs"/>
            </a:endParaRPr>
          </a:p>
        </p:txBody>
      </p:sp>
      <p:pic>
        <p:nvPicPr>
          <p:cNvPr id="5" name="Picture 4">
            <a:extLst>
              <a:ext uri="{FF2B5EF4-FFF2-40B4-BE49-F238E27FC236}">
                <a16:creationId xmlns:a16="http://schemas.microsoft.com/office/drawing/2014/main" id="{60B7520F-6B7F-A10F-F53E-68C048C0C957}"/>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1522123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ontact Persons (9 people)" preserve="1" userDrawn="1">
  <p:cSld name="Contact Persons (9 peop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4064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Title 7"/>
          <p:cNvSpPr>
            <a:spLocks noGrp="1"/>
          </p:cNvSpPr>
          <p:nvPr>
            <p:ph type="title" hasCustomPrompt="1"/>
          </p:nvPr>
        </p:nvSpPr>
        <p:spPr bwMode="gray">
          <a:xfrm>
            <a:off x="695327" y="692152"/>
            <a:ext cx="3096418" cy="692647"/>
          </a:xfrm>
        </p:spPr>
        <p:txBody>
          <a:bodyPr/>
          <a:lstStyle>
            <a:lvl1pPr>
              <a:defRPr>
                <a:solidFill>
                  <a:srgbClr val="FFFFFF"/>
                </a:solidFill>
              </a:defRPr>
            </a:lvl1pPr>
          </a:lstStyle>
          <a:p>
            <a:r>
              <a:rPr lang="en-US"/>
              <a:t>Enter team name here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hasCustomPrompt="1"/>
          </p:nvPr>
        </p:nvSpPr>
        <p:spPr bwMode="gray">
          <a:xfrm>
            <a:off x="695326" y="1628774"/>
            <a:ext cx="3096420" cy="4392614"/>
          </a:xfrm>
          <a:prstGeom prst="rect">
            <a:avLst/>
          </a:prstGeom>
        </p:spPr>
        <p:txBody>
          <a:bodyPr/>
          <a:lstStyle>
            <a:lvl1pPr marL="107892" indent="-107892">
              <a:spcBef>
                <a:spcPts val="599"/>
              </a:spcBef>
              <a:defRPr sz="1199">
                <a:solidFill>
                  <a:srgbClr val="FFFFFF"/>
                </a:solidFill>
              </a:defRPr>
            </a:lvl1pPr>
            <a:lvl2pPr marL="251748" indent="-143856">
              <a:spcBef>
                <a:spcPts val="599"/>
              </a:spcBef>
              <a:defRPr sz="1199">
                <a:solidFill>
                  <a:srgbClr val="FFFFFF"/>
                </a:solidFill>
              </a:defRPr>
            </a:lvl2pPr>
            <a:lvl3pPr marL="395604" indent="-143856">
              <a:spcBef>
                <a:spcPts val="599"/>
              </a:spcBef>
              <a:defRPr sz="1199">
                <a:solidFill>
                  <a:srgbClr val="FFFFFF"/>
                </a:solidFill>
              </a:defRPr>
            </a:lvl3pPr>
            <a:lvl4pPr marL="539460" indent="-143856">
              <a:spcBef>
                <a:spcPts val="599"/>
              </a:spcBef>
              <a:defRPr sz="1199">
                <a:solidFill>
                  <a:srgbClr val="FFFFFF"/>
                </a:solidFill>
              </a:defRPr>
            </a:lvl4pPr>
            <a:lvl5pPr marL="683316" indent="-143856">
              <a:spcBef>
                <a:spcPts val="599"/>
              </a:spcBef>
              <a:defRPr sz="1199">
                <a:solidFill>
                  <a:srgbClr val="FFFFFF"/>
                </a:solidFill>
              </a:defRPr>
            </a:lvl5pPr>
          </a:lstStyle>
          <a:p>
            <a:pPr lvl="0"/>
            <a:r>
              <a:rPr lang="en-US"/>
              <a:t>Click to add text, for example team mission and/or capabilities, roles and responsibilities, other info.</a:t>
            </a:r>
          </a:p>
          <a:p>
            <a:pPr lvl="1"/>
            <a:r>
              <a:rPr lang="en-US"/>
              <a:t>Second level</a:t>
            </a:r>
          </a:p>
          <a:p>
            <a:pPr lvl="2"/>
            <a:r>
              <a:rPr lang="en-US"/>
              <a:t>Third level</a:t>
            </a:r>
          </a:p>
          <a:p>
            <a:pPr lvl="3"/>
            <a:r>
              <a:rPr lang="en-US"/>
              <a:t>Fourth level</a:t>
            </a:r>
          </a:p>
          <a:p>
            <a:pPr lvl="4"/>
            <a:r>
              <a:rPr lang="en-US"/>
              <a:t>Fifth level</a:t>
            </a:r>
          </a:p>
        </p:txBody>
      </p:sp>
      <p:sp>
        <p:nvSpPr>
          <p:cNvPr id="29" name="Picture Placeholder 3">
            <a:extLst>
              <a:ext uri="{FF2B5EF4-FFF2-40B4-BE49-F238E27FC236}">
                <a16:creationId xmlns:a16="http://schemas.microsoft.com/office/drawing/2014/main" id="{9682A749-FC1E-4118-9EDD-CE1ABA3E2627}"/>
              </a:ext>
            </a:extLst>
          </p:cNvPr>
          <p:cNvSpPr>
            <a:spLocks noGrp="1"/>
          </p:cNvSpPr>
          <p:nvPr>
            <p:ph type="pic" sz="quarter" idx="15" hasCustomPrompt="1"/>
          </p:nvPr>
        </p:nvSpPr>
        <p:spPr bwMode="gray">
          <a:xfrm>
            <a:off x="5283566" y="738628"/>
            <a:ext cx="1080000" cy="1080000"/>
          </a:xfrm>
          <a:prstGeom prst="ellipse">
            <a:avLst/>
          </a:prstGeom>
        </p:spPr>
        <p:txBody>
          <a:bodyPr tIns="468000" anchor="ctr" anchorCtr="0"/>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sz="999">
                <a:solidFill>
                  <a:srgbClr val="A8BAB2"/>
                </a:solidFill>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noProof="0"/>
              <a:t>Add picture</a:t>
            </a:r>
          </a:p>
        </p:txBody>
      </p:sp>
      <p:sp>
        <p:nvSpPr>
          <p:cNvPr id="30" name="Text Placeholder 6">
            <a:extLst>
              <a:ext uri="{FF2B5EF4-FFF2-40B4-BE49-F238E27FC236}">
                <a16:creationId xmlns:a16="http://schemas.microsoft.com/office/drawing/2014/main" id="{73E640E6-6F1D-478B-91DA-EF27860B8F0F}"/>
              </a:ext>
            </a:extLst>
          </p:cNvPr>
          <p:cNvSpPr>
            <a:spLocks noGrp="1"/>
          </p:cNvSpPr>
          <p:nvPr>
            <p:ph type="body" sz="quarter" idx="19" hasCustomPrompt="1"/>
          </p:nvPr>
        </p:nvSpPr>
        <p:spPr>
          <a:xfrm>
            <a:off x="4871219" y="1883003"/>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31" name="Text Placeholder 6">
            <a:extLst>
              <a:ext uri="{FF2B5EF4-FFF2-40B4-BE49-F238E27FC236}">
                <a16:creationId xmlns:a16="http://schemas.microsoft.com/office/drawing/2014/main" id="{31BD7495-9DC8-424C-9AA0-FAD0EABDACE3}"/>
              </a:ext>
            </a:extLst>
          </p:cNvPr>
          <p:cNvSpPr>
            <a:spLocks noGrp="1"/>
          </p:cNvSpPr>
          <p:nvPr>
            <p:ph type="body" sz="quarter" idx="20" hasCustomPrompt="1"/>
          </p:nvPr>
        </p:nvSpPr>
        <p:spPr>
          <a:xfrm>
            <a:off x="4871219" y="2049899"/>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32" name="Picture Placeholder 3">
            <a:extLst>
              <a:ext uri="{FF2B5EF4-FFF2-40B4-BE49-F238E27FC236}">
                <a16:creationId xmlns:a16="http://schemas.microsoft.com/office/drawing/2014/main" id="{F19CD5BF-B691-42A9-9A28-7D982DEDC98D}"/>
              </a:ext>
            </a:extLst>
          </p:cNvPr>
          <p:cNvSpPr>
            <a:spLocks noGrp="1"/>
          </p:cNvSpPr>
          <p:nvPr>
            <p:ph type="pic" sz="quarter" idx="21" hasCustomPrompt="1"/>
          </p:nvPr>
        </p:nvSpPr>
        <p:spPr bwMode="gray">
          <a:xfrm>
            <a:off x="7581323" y="738628"/>
            <a:ext cx="1080000" cy="1080000"/>
          </a:xfrm>
          <a:prstGeom prst="ellipse">
            <a:avLst/>
          </a:prstGeom>
        </p:spPr>
        <p:txBody>
          <a:bodyPr tIns="468000" anchor="ctr" anchorCtr="0"/>
          <a:lstStyle>
            <a:lvl1pPr marL="0" marR="0" indent="0" algn="ctr" defTabSz="913486" rtl="0" eaLnBrk="1" fontAlgn="auto" latinLnBrk="0" hangingPunct="1">
              <a:lnSpc>
                <a:spcPct val="100000"/>
              </a:lnSpc>
              <a:spcBef>
                <a:spcPts val="1199"/>
              </a:spcBef>
              <a:spcAft>
                <a:spcPts val="0"/>
              </a:spcAft>
              <a:buClrTx/>
              <a:buSzPct val="100000"/>
              <a:buFont typeface="Arial" pitchFamily="34" charset="0"/>
              <a:buNone/>
              <a:tabLst/>
              <a:defRPr sz="999">
                <a:solidFill>
                  <a:srgbClr val="A8BAB2"/>
                </a:solidFill>
              </a:defRPr>
            </a:lvl1pPr>
          </a:lstStyle>
          <a:p>
            <a:pPr marL="0" marR="0" lvl="0" indent="0" algn="ctr" defTabSz="913486" rtl="0" eaLnBrk="1" fontAlgn="auto" latinLnBrk="0" hangingPunct="1">
              <a:lnSpc>
                <a:spcPct val="100000"/>
              </a:lnSpc>
              <a:spcBef>
                <a:spcPts val="1199"/>
              </a:spcBef>
              <a:spcAft>
                <a:spcPts val="0"/>
              </a:spcAft>
              <a:buClrTx/>
              <a:buSzPct val="100000"/>
              <a:buFont typeface="Arial" pitchFamily="34" charset="0"/>
              <a:buNone/>
              <a:tabLst/>
              <a:defRPr/>
            </a:pPr>
            <a:r>
              <a:rPr lang="en-US" noProof="0"/>
              <a:t>Add picture</a:t>
            </a:r>
          </a:p>
        </p:txBody>
      </p:sp>
      <p:sp>
        <p:nvSpPr>
          <p:cNvPr id="33" name="Text Placeholder 6">
            <a:extLst>
              <a:ext uri="{FF2B5EF4-FFF2-40B4-BE49-F238E27FC236}">
                <a16:creationId xmlns:a16="http://schemas.microsoft.com/office/drawing/2014/main" id="{CF582FA5-0ACC-44FA-AD35-38027A4BC745}"/>
              </a:ext>
            </a:extLst>
          </p:cNvPr>
          <p:cNvSpPr>
            <a:spLocks noGrp="1"/>
          </p:cNvSpPr>
          <p:nvPr>
            <p:ph type="body" sz="quarter" idx="22" hasCustomPrompt="1"/>
          </p:nvPr>
        </p:nvSpPr>
        <p:spPr>
          <a:xfrm>
            <a:off x="7168977" y="1883003"/>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34" name="Text Placeholder 6">
            <a:extLst>
              <a:ext uri="{FF2B5EF4-FFF2-40B4-BE49-F238E27FC236}">
                <a16:creationId xmlns:a16="http://schemas.microsoft.com/office/drawing/2014/main" id="{34479282-0266-40A5-AD96-427D23FC8E24}"/>
              </a:ext>
            </a:extLst>
          </p:cNvPr>
          <p:cNvSpPr>
            <a:spLocks noGrp="1"/>
          </p:cNvSpPr>
          <p:nvPr>
            <p:ph type="body" sz="quarter" idx="23" hasCustomPrompt="1"/>
          </p:nvPr>
        </p:nvSpPr>
        <p:spPr>
          <a:xfrm>
            <a:off x="7168977" y="2049899"/>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35" name="Picture Placeholder 3">
            <a:extLst>
              <a:ext uri="{FF2B5EF4-FFF2-40B4-BE49-F238E27FC236}">
                <a16:creationId xmlns:a16="http://schemas.microsoft.com/office/drawing/2014/main" id="{A372C913-34DD-415E-8A45-FE2BAAA5AB93}"/>
              </a:ext>
            </a:extLst>
          </p:cNvPr>
          <p:cNvSpPr>
            <a:spLocks noGrp="1"/>
          </p:cNvSpPr>
          <p:nvPr>
            <p:ph type="pic" sz="quarter" idx="24" hasCustomPrompt="1"/>
          </p:nvPr>
        </p:nvSpPr>
        <p:spPr bwMode="gray">
          <a:xfrm>
            <a:off x="9881460" y="738628"/>
            <a:ext cx="1080000" cy="1080000"/>
          </a:xfrm>
          <a:prstGeom prst="ellipse">
            <a:avLst/>
          </a:prstGeom>
        </p:spPr>
        <p:txBody>
          <a:bodyPr tIns="468000" anchor="ctr" anchorCtr="0"/>
          <a:lstStyle>
            <a:lvl1pPr marL="0" indent="0" algn="ctr">
              <a:buNone/>
              <a:defRPr sz="999">
                <a:solidFill>
                  <a:srgbClr val="A8BAB2"/>
                </a:solidFill>
              </a:defRPr>
            </a:lvl1pPr>
          </a:lstStyle>
          <a:p>
            <a:r>
              <a:rPr lang="en-US" noProof="0"/>
              <a:t>Add picture</a:t>
            </a:r>
          </a:p>
        </p:txBody>
      </p:sp>
      <p:sp>
        <p:nvSpPr>
          <p:cNvPr id="36" name="Text Placeholder 6">
            <a:extLst>
              <a:ext uri="{FF2B5EF4-FFF2-40B4-BE49-F238E27FC236}">
                <a16:creationId xmlns:a16="http://schemas.microsoft.com/office/drawing/2014/main" id="{7134E3D5-1F39-4EBB-AA24-A2FD4F813D1A}"/>
              </a:ext>
            </a:extLst>
          </p:cNvPr>
          <p:cNvSpPr>
            <a:spLocks noGrp="1"/>
          </p:cNvSpPr>
          <p:nvPr>
            <p:ph type="body" sz="quarter" idx="25" hasCustomPrompt="1"/>
          </p:nvPr>
        </p:nvSpPr>
        <p:spPr>
          <a:xfrm>
            <a:off x="9469114" y="1883003"/>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37" name="Text Placeholder 6">
            <a:extLst>
              <a:ext uri="{FF2B5EF4-FFF2-40B4-BE49-F238E27FC236}">
                <a16:creationId xmlns:a16="http://schemas.microsoft.com/office/drawing/2014/main" id="{A4699E8E-78EB-413E-9E61-A75A1208CF0F}"/>
              </a:ext>
            </a:extLst>
          </p:cNvPr>
          <p:cNvSpPr>
            <a:spLocks noGrp="1"/>
          </p:cNvSpPr>
          <p:nvPr>
            <p:ph type="body" sz="quarter" idx="26" hasCustomPrompt="1"/>
          </p:nvPr>
        </p:nvSpPr>
        <p:spPr>
          <a:xfrm>
            <a:off x="9469114" y="2049899"/>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38" name="Picture Placeholder 3">
            <a:extLst>
              <a:ext uri="{FF2B5EF4-FFF2-40B4-BE49-F238E27FC236}">
                <a16:creationId xmlns:a16="http://schemas.microsoft.com/office/drawing/2014/main" id="{055DF295-2A7B-4334-B97B-ED339BB70340}"/>
              </a:ext>
            </a:extLst>
          </p:cNvPr>
          <p:cNvSpPr>
            <a:spLocks noGrp="1"/>
          </p:cNvSpPr>
          <p:nvPr>
            <p:ph type="pic" sz="quarter" idx="27" hasCustomPrompt="1"/>
          </p:nvPr>
        </p:nvSpPr>
        <p:spPr bwMode="gray">
          <a:xfrm>
            <a:off x="5283566" y="2557409"/>
            <a:ext cx="1080000" cy="1080000"/>
          </a:xfrm>
          <a:prstGeom prst="ellipse">
            <a:avLst/>
          </a:prstGeom>
        </p:spPr>
        <p:txBody>
          <a:bodyPr tIns="468000" anchor="ctr" anchorCtr="0"/>
          <a:lstStyle>
            <a:lvl1pPr marL="0" indent="0" algn="ctr">
              <a:buNone/>
              <a:defRPr sz="999">
                <a:solidFill>
                  <a:srgbClr val="A8BAB2"/>
                </a:solidFill>
              </a:defRPr>
            </a:lvl1pPr>
          </a:lstStyle>
          <a:p>
            <a:r>
              <a:rPr lang="en-US" noProof="0"/>
              <a:t>Add picture</a:t>
            </a:r>
          </a:p>
        </p:txBody>
      </p:sp>
      <p:sp>
        <p:nvSpPr>
          <p:cNvPr id="39" name="Text Placeholder 6">
            <a:extLst>
              <a:ext uri="{FF2B5EF4-FFF2-40B4-BE49-F238E27FC236}">
                <a16:creationId xmlns:a16="http://schemas.microsoft.com/office/drawing/2014/main" id="{86C79598-5718-4B97-9653-C258BACE02E8}"/>
              </a:ext>
            </a:extLst>
          </p:cNvPr>
          <p:cNvSpPr>
            <a:spLocks noGrp="1"/>
          </p:cNvSpPr>
          <p:nvPr>
            <p:ph type="body" sz="quarter" idx="28" hasCustomPrompt="1"/>
          </p:nvPr>
        </p:nvSpPr>
        <p:spPr>
          <a:xfrm>
            <a:off x="4871219" y="3701784"/>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40" name="Text Placeholder 6">
            <a:extLst>
              <a:ext uri="{FF2B5EF4-FFF2-40B4-BE49-F238E27FC236}">
                <a16:creationId xmlns:a16="http://schemas.microsoft.com/office/drawing/2014/main" id="{D1CD186E-C886-499B-8730-86302FB13D60}"/>
              </a:ext>
            </a:extLst>
          </p:cNvPr>
          <p:cNvSpPr>
            <a:spLocks noGrp="1"/>
          </p:cNvSpPr>
          <p:nvPr>
            <p:ph type="body" sz="quarter" idx="29" hasCustomPrompt="1"/>
          </p:nvPr>
        </p:nvSpPr>
        <p:spPr>
          <a:xfrm>
            <a:off x="4871219" y="3868680"/>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41" name="Picture Placeholder 3">
            <a:extLst>
              <a:ext uri="{FF2B5EF4-FFF2-40B4-BE49-F238E27FC236}">
                <a16:creationId xmlns:a16="http://schemas.microsoft.com/office/drawing/2014/main" id="{221F4A5A-8D58-4545-B3A9-1D7286AC7F03}"/>
              </a:ext>
            </a:extLst>
          </p:cNvPr>
          <p:cNvSpPr>
            <a:spLocks noGrp="1"/>
          </p:cNvSpPr>
          <p:nvPr>
            <p:ph type="pic" sz="quarter" idx="30" hasCustomPrompt="1"/>
          </p:nvPr>
        </p:nvSpPr>
        <p:spPr bwMode="gray">
          <a:xfrm>
            <a:off x="7581323" y="2557409"/>
            <a:ext cx="1080000" cy="1080000"/>
          </a:xfrm>
          <a:prstGeom prst="ellipse">
            <a:avLst/>
          </a:prstGeom>
        </p:spPr>
        <p:txBody>
          <a:bodyPr tIns="468000" anchor="ctr" anchorCtr="0"/>
          <a:lstStyle>
            <a:lvl1pPr marL="0" indent="0" algn="ctr">
              <a:buNone/>
              <a:defRPr sz="999">
                <a:solidFill>
                  <a:srgbClr val="A8BAB2"/>
                </a:solidFill>
              </a:defRPr>
            </a:lvl1pPr>
          </a:lstStyle>
          <a:p>
            <a:r>
              <a:rPr lang="en-US" noProof="0"/>
              <a:t>Add picture</a:t>
            </a:r>
          </a:p>
        </p:txBody>
      </p:sp>
      <p:sp>
        <p:nvSpPr>
          <p:cNvPr id="42" name="Text Placeholder 6">
            <a:extLst>
              <a:ext uri="{FF2B5EF4-FFF2-40B4-BE49-F238E27FC236}">
                <a16:creationId xmlns:a16="http://schemas.microsoft.com/office/drawing/2014/main" id="{CAD9D006-676C-4CB9-9E60-67322DE91D15}"/>
              </a:ext>
            </a:extLst>
          </p:cNvPr>
          <p:cNvSpPr>
            <a:spLocks noGrp="1"/>
          </p:cNvSpPr>
          <p:nvPr>
            <p:ph type="body" sz="quarter" idx="31" hasCustomPrompt="1"/>
          </p:nvPr>
        </p:nvSpPr>
        <p:spPr>
          <a:xfrm>
            <a:off x="7168977" y="3701784"/>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43" name="Text Placeholder 6">
            <a:extLst>
              <a:ext uri="{FF2B5EF4-FFF2-40B4-BE49-F238E27FC236}">
                <a16:creationId xmlns:a16="http://schemas.microsoft.com/office/drawing/2014/main" id="{50A073A5-04E0-4873-B0FB-802CADE36667}"/>
              </a:ext>
            </a:extLst>
          </p:cNvPr>
          <p:cNvSpPr>
            <a:spLocks noGrp="1"/>
          </p:cNvSpPr>
          <p:nvPr>
            <p:ph type="body" sz="quarter" idx="32" hasCustomPrompt="1"/>
          </p:nvPr>
        </p:nvSpPr>
        <p:spPr>
          <a:xfrm>
            <a:off x="7168977" y="3868680"/>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44" name="Picture Placeholder 3">
            <a:extLst>
              <a:ext uri="{FF2B5EF4-FFF2-40B4-BE49-F238E27FC236}">
                <a16:creationId xmlns:a16="http://schemas.microsoft.com/office/drawing/2014/main" id="{195DD2A1-427A-429A-9C4E-E51AEBB0E0E7}"/>
              </a:ext>
            </a:extLst>
          </p:cNvPr>
          <p:cNvSpPr>
            <a:spLocks noGrp="1"/>
          </p:cNvSpPr>
          <p:nvPr>
            <p:ph type="pic" sz="quarter" idx="33" hasCustomPrompt="1"/>
          </p:nvPr>
        </p:nvSpPr>
        <p:spPr bwMode="gray">
          <a:xfrm>
            <a:off x="9881460" y="2557409"/>
            <a:ext cx="1080000" cy="1080000"/>
          </a:xfrm>
          <a:prstGeom prst="ellipse">
            <a:avLst/>
          </a:prstGeom>
        </p:spPr>
        <p:txBody>
          <a:bodyPr tIns="468000" anchor="ctr" anchorCtr="0"/>
          <a:lstStyle>
            <a:lvl1pPr marL="0" indent="0" algn="ctr">
              <a:buNone/>
              <a:defRPr sz="999">
                <a:solidFill>
                  <a:srgbClr val="A8BAB2"/>
                </a:solidFill>
              </a:defRPr>
            </a:lvl1pPr>
          </a:lstStyle>
          <a:p>
            <a:r>
              <a:rPr lang="en-US" noProof="0"/>
              <a:t>Add picture</a:t>
            </a:r>
          </a:p>
        </p:txBody>
      </p:sp>
      <p:sp>
        <p:nvSpPr>
          <p:cNvPr id="45" name="Text Placeholder 6">
            <a:extLst>
              <a:ext uri="{FF2B5EF4-FFF2-40B4-BE49-F238E27FC236}">
                <a16:creationId xmlns:a16="http://schemas.microsoft.com/office/drawing/2014/main" id="{F28B10EF-4A1F-4980-8CD3-519EB5DBC226}"/>
              </a:ext>
            </a:extLst>
          </p:cNvPr>
          <p:cNvSpPr>
            <a:spLocks noGrp="1"/>
          </p:cNvSpPr>
          <p:nvPr>
            <p:ph type="body" sz="quarter" idx="34" hasCustomPrompt="1"/>
          </p:nvPr>
        </p:nvSpPr>
        <p:spPr>
          <a:xfrm>
            <a:off x="9469114" y="3701784"/>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46" name="Text Placeholder 6">
            <a:extLst>
              <a:ext uri="{FF2B5EF4-FFF2-40B4-BE49-F238E27FC236}">
                <a16:creationId xmlns:a16="http://schemas.microsoft.com/office/drawing/2014/main" id="{7E8B1A89-1311-46C8-AABE-49A07C509AB6}"/>
              </a:ext>
            </a:extLst>
          </p:cNvPr>
          <p:cNvSpPr>
            <a:spLocks noGrp="1"/>
          </p:cNvSpPr>
          <p:nvPr>
            <p:ph type="body" sz="quarter" idx="35" hasCustomPrompt="1"/>
          </p:nvPr>
        </p:nvSpPr>
        <p:spPr>
          <a:xfrm>
            <a:off x="9469114" y="3868680"/>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47" name="Picture Placeholder 3">
            <a:extLst>
              <a:ext uri="{FF2B5EF4-FFF2-40B4-BE49-F238E27FC236}">
                <a16:creationId xmlns:a16="http://schemas.microsoft.com/office/drawing/2014/main" id="{A1132398-8B9A-4B3D-933D-0916342541FD}"/>
              </a:ext>
            </a:extLst>
          </p:cNvPr>
          <p:cNvSpPr>
            <a:spLocks noGrp="1"/>
          </p:cNvSpPr>
          <p:nvPr>
            <p:ph type="pic" sz="quarter" idx="36" hasCustomPrompt="1"/>
          </p:nvPr>
        </p:nvSpPr>
        <p:spPr bwMode="gray">
          <a:xfrm>
            <a:off x="5283566" y="4379592"/>
            <a:ext cx="1080000" cy="1080000"/>
          </a:xfrm>
          <a:prstGeom prst="ellipse">
            <a:avLst/>
          </a:prstGeom>
        </p:spPr>
        <p:txBody>
          <a:bodyPr tIns="468000" anchor="ctr" anchorCtr="0"/>
          <a:lstStyle>
            <a:lvl1pPr marL="0" indent="0" algn="ctr">
              <a:buNone/>
              <a:defRPr sz="999">
                <a:solidFill>
                  <a:srgbClr val="A8BAB2"/>
                </a:solidFill>
              </a:defRPr>
            </a:lvl1pPr>
          </a:lstStyle>
          <a:p>
            <a:r>
              <a:rPr lang="en-US" noProof="0"/>
              <a:t>Add picture</a:t>
            </a:r>
          </a:p>
        </p:txBody>
      </p:sp>
      <p:sp>
        <p:nvSpPr>
          <p:cNvPr id="48" name="Text Placeholder 6">
            <a:extLst>
              <a:ext uri="{FF2B5EF4-FFF2-40B4-BE49-F238E27FC236}">
                <a16:creationId xmlns:a16="http://schemas.microsoft.com/office/drawing/2014/main" id="{60DB6F48-FC4C-4A1D-9535-0E108AAFBE06}"/>
              </a:ext>
            </a:extLst>
          </p:cNvPr>
          <p:cNvSpPr>
            <a:spLocks noGrp="1"/>
          </p:cNvSpPr>
          <p:nvPr>
            <p:ph type="body" sz="quarter" idx="37" hasCustomPrompt="1"/>
          </p:nvPr>
        </p:nvSpPr>
        <p:spPr>
          <a:xfrm>
            <a:off x="4871219" y="5523967"/>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49" name="Text Placeholder 6">
            <a:extLst>
              <a:ext uri="{FF2B5EF4-FFF2-40B4-BE49-F238E27FC236}">
                <a16:creationId xmlns:a16="http://schemas.microsoft.com/office/drawing/2014/main" id="{A810E96A-A59E-44AE-B57E-8AF75CD1963D}"/>
              </a:ext>
            </a:extLst>
          </p:cNvPr>
          <p:cNvSpPr>
            <a:spLocks noGrp="1"/>
          </p:cNvSpPr>
          <p:nvPr>
            <p:ph type="body" sz="quarter" idx="38" hasCustomPrompt="1"/>
          </p:nvPr>
        </p:nvSpPr>
        <p:spPr>
          <a:xfrm>
            <a:off x="4871219" y="5690863"/>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50" name="Picture Placeholder 3">
            <a:extLst>
              <a:ext uri="{FF2B5EF4-FFF2-40B4-BE49-F238E27FC236}">
                <a16:creationId xmlns:a16="http://schemas.microsoft.com/office/drawing/2014/main" id="{198933B9-38C2-482E-AD0B-42A8177C695A}"/>
              </a:ext>
            </a:extLst>
          </p:cNvPr>
          <p:cNvSpPr>
            <a:spLocks noGrp="1"/>
          </p:cNvSpPr>
          <p:nvPr>
            <p:ph type="pic" sz="quarter" idx="39" hasCustomPrompt="1"/>
          </p:nvPr>
        </p:nvSpPr>
        <p:spPr bwMode="gray">
          <a:xfrm>
            <a:off x="7581323" y="4379592"/>
            <a:ext cx="1080000" cy="1080000"/>
          </a:xfrm>
          <a:prstGeom prst="ellipse">
            <a:avLst/>
          </a:prstGeom>
        </p:spPr>
        <p:txBody>
          <a:bodyPr tIns="468000" anchor="ctr" anchorCtr="0"/>
          <a:lstStyle>
            <a:lvl1pPr marL="0" indent="0" algn="ctr">
              <a:buNone/>
              <a:defRPr sz="999">
                <a:solidFill>
                  <a:srgbClr val="A8BAB2"/>
                </a:solidFill>
              </a:defRPr>
            </a:lvl1pPr>
          </a:lstStyle>
          <a:p>
            <a:r>
              <a:rPr lang="en-US" noProof="0"/>
              <a:t>Add picture</a:t>
            </a:r>
          </a:p>
        </p:txBody>
      </p:sp>
      <p:sp>
        <p:nvSpPr>
          <p:cNvPr id="51" name="Text Placeholder 6">
            <a:extLst>
              <a:ext uri="{FF2B5EF4-FFF2-40B4-BE49-F238E27FC236}">
                <a16:creationId xmlns:a16="http://schemas.microsoft.com/office/drawing/2014/main" id="{3A0551C6-CAE2-4890-8760-2733C7FDE739}"/>
              </a:ext>
            </a:extLst>
          </p:cNvPr>
          <p:cNvSpPr>
            <a:spLocks noGrp="1"/>
          </p:cNvSpPr>
          <p:nvPr>
            <p:ph type="body" sz="quarter" idx="40" hasCustomPrompt="1"/>
          </p:nvPr>
        </p:nvSpPr>
        <p:spPr>
          <a:xfrm>
            <a:off x="7168977" y="5523967"/>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52" name="Text Placeholder 6">
            <a:extLst>
              <a:ext uri="{FF2B5EF4-FFF2-40B4-BE49-F238E27FC236}">
                <a16:creationId xmlns:a16="http://schemas.microsoft.com/office/drawing/2014/main" id="{351C2CEF-8471-4D1A-B51B-ABA769D4AFD1}"/>
              </a:ext>
            </a:extLst>
          </p:cNvPr>
          <p:cNvSpPr>
            <a:spLocks noGrp="1"/>
          </p:cNvSpPr>
          <p:nvPr>
            <p:ph type="body" sz="quarter" idx="41" hasCustomPrompt="1"/>
          </p:nvPr>
        </p:nvSpPr>
        <p:spPr>
          <a:xfrm>
            <a:off x="7168977" y="5690863"/>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53" name="Picture Placeholder 3">
            <a:extLst>
              <a:ext uri="{FF2B5EF4-FFF2-40B4-BE49-F238E27FC236}">
                <a16:creationId xmlns:a16="http://schemas.microsoft.com/office/drawing/2014/main" id="{0AAAD490-0511-40C3-A7FD-06F99326BA9B}"/>
              </a:ext>
            </a:extLst>
          </p:cNvPr>
          <p:cNvSpPr>
            <a:spLocks noGrp="1"/>
          </p:cNvSpPr>
          <p:nvPr>
            <p:ph type="pic" sz="quarter" idx="42" hasCustomPrompt="1"/>
          </p:nvPr>
        </p:nvSpPr>
        <p:spPr bwMode="gray">
          <a:xfrm>
            <a:off x="9881460" y="4379592"/>
            <a:ext cx="1080000" cy="1080000"/>
          </a:xfrm>
          <a:prstGeom prst="ellipse">
            <a:avLst/>
          </a:prstGeom>
        </p:spPr>
        <p:txBody>
          <a:bodyPr tIns="468000" anchor="ctr" anchorCtr="0"/>
          <a:lstStyle>
            <a:lvl1pPr marL="0" indent="0" algn="ctr">
              <a:buNone/>
              <a:defRPr sz="999">
                <a:solidFill>
                  <a:srgbClr val="A8BAB2"/>
                </a:solidFill>
              </a:defRPr>
            </a:lvl1pPr>
          </a:lstStyle>
          <a:p>
            <a:r>
              <a:rPr lang="en-US" noProof="0"/>
              <a:t>Add picture</a:t>
            </a:r>
          </a:p>
        </p:txBody>
      </p:sp>
      <p:sp>
        <p:nvSpPr>
          <p:cNvPr id="54" name="Text Placeholder 6">
            <a:extLst>
              <a:ext uri="{FF2B5EF4-FFF2-40B4-BE49-F238E27FC236}">
                <a16:creationId xmlns:a16="http://schemas.microsoft.com/office/drawing/2014/main" id="{57D9887A-55D1-49D2-8675-5240F864DA0B}"/>
              </a:ext>
            </a:extLst>
          </p:cNvPr>
          <p:cNvSpPr>
            <a:spLocks noGrp="1"/>
          </p:cNvSpPr>
          <p:nvPr>
            <p:ph type="body" sz="quarter" idx="43" hasCustomPrompt="1"/>
          </p:nvPr>
        </p:nvSpPr>
        <p:spPr>
          <a:xfrm>
            <a:off x="9469114" y="5523967"/>
            <a:ext cx="1902588" cy="153632"/>
          </a:xfrm>
          <a:prstGeom prst="rect">
            <a:avLst/>
          </a:prstGeom>
        </p:spPr>
        <p:txBody>
          <a:bodyPr wrap="none">
            <a:noAutofit/>
          </a:bodyPr>
          <a:lstStyle>
            <a:lvl1pPr marL="0" indent="0" algn="ctr">
              <a:lnSpc>
                <a:spcPct val="110000"/>
              </a:lnSpc>
              <a:spcBef>
                <a:spcPts val="0"/>
              </a:spcBef>
              <a:buNone/>
              <a:defRPr sz="999" b="0">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Click to add name</a:t>
            </a:r>
          </a:p>
        </p:txBody>
      </p:sp>
      <p:sp>
        <p:nvSpPr>
          <p:cNvPr id="55" name="Text Placeholder 6">
            <a:extLst>
              <a:ext uri="{FF2B5EF4-FFF2-40B4-BE49-F238E27FC236}">
                <a16:creationId xmlns:a16="http://schemas.microsoft.com/office/drawing/2014/main" id="{78D2D6D9-E53F-4A0D-BBF5-81D01913CD12}"/>
              </a:ext>
            </a:extLst>
          </p:cNvPr>
          <p:cNvSpPr>
            <a:spLocks noGrp="1"/>
          </p:cNvSpPr>
          <p:nvPr>
            <p:ph type="body" sz="quarter" idx="44" hasCustomPrompt="1"/>
          </p:nvPr>
        </p:nvSpPr>
        <p:spPr>
          <a:xfrm>
            <a:off x="9469114" y="5690863"/>
            <a:ext cx="1902588" cy="324512"/>
          </a:xfrm>
          <a:prstGeom prst="rect">
            <a:avLst/>
          </a:prstGeom>
        </p:spPr>
        <p:txBody>
          <a:bodyPr wrap="square">
            <a:noAutofit/>
          </a:bodyPr>
          <a:lstStyle>
            <a:lvl1pPr marL="0" indent="0" algn="ctr">
              <a:lnSpc>
                <a:spcPct val="110000"/>
              </a:lnSpc>
              <a:spcBef>
                <a:spcPts val="0"/>
              </a:spcBef>
              <a:buNone/>
              <a:defRPr sz="999" b="0" i="1">
                <a:latin typeface="+mj-lt"/>
              </a:defRPr>
            </a:lvl1pPr>
            <a:lvl2pPr marL="182379" indent="0">
              <a:buNone/>
              <a:defRPr sz="1099"/>
            </a:lvl2pPr>
            <a:lvl3pPr marL="444056" indent="0">
              <a:buNone/>
              <a:defRPr sz="1099"/>
            </a:lvl3pPr>
            <a:lvl4pPr marL="715247" indent="0">
              <a:buNone/>
              <a:defRPr sz="1099"/>
            </a:lvl4pPr>
            <a:lvl5pPr marL="984852" indent="0">
              <a:buNone/>
              <a:defRPr sz="1099"/>
            </a:lvl5pPr>
          </a:lstStyle>
          <a:p>
            <a:pPr lvl="0"/>
            <a:r>
              <a:rPr lang="en-US" noProof="0"/>
              <a:t>Job title</a:t>
            </a:r>
            <a:br>
              <a:rPr lang="en-US" noProof="0"/>
            </a:br>
            <a:r>
              <a:rPr lang="en-US" noProof="0"/>
              <a:t>Contact information</a:t>
            </a:r>
          </a:p>
        </p:txBody>
      </p:sp>
      <p:sp>
        <p:nvSpPr>
          <p:cNvPr id="56" name="Footer">
            <a:extLst>
              <a:ext uri="{FF2B5EF4-FFF2-40B4-BE49-F238E27FC236}">
                <a16:creationId xmlns:a16="http://schemas.microsoft.com/office/drawing/2014/main" id="{3D92757B-1122-4A0B-B414-F2DE3CA792C1}"/>
              </a:ext>
            </a:extLst>
          </p:cNvPr>
          <p:cNvSpPr txBox="1">
            <a:spLocks/>
          </p:cNvSpPr>
          <p:nvPr userDrawn="1">
            <p:custDataLst>
              <p:tags r:id="rId3"/>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283E36"/>
              </a:solidFill>
              <a:latin typeface="SwissReSans" pitchFamily="34" charset="0"/>
              <a:ea typeface="+mn-ea"/>
              <a:cs typeface="+mn-cs"/>
            </a:endParaRPr>
          </a:p>
        </p:txBody>
      </p:sp>
      <p:pic>
        <p:nvPicPr>
          <p:cNvPr id="5" name="Picture 4">
            <a:extLst>
              <a:ext uri="{FF2B5EF4-FFF2-40B4-BE49-F238E27FC236}">
                <a16:creationId xmlns:a16="http://schemas.microsoft.com/office/drawing/2014/main" id="{6A94F9FA-6BBF-2321-F376-BF3D7E79BD86}"/>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3040336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able of Contents with Image" preserve="1" userDrawn="1">
  <p:cSld name="Table of Contents with Image">
    <p:spTree>
      <p:nvGrpSpPr>
        <p:cNvPr id="1" name=""/>
        <p:cNvGrpSpPr/>
        <p:nvPr/>
      </p:nvGrpSpPr>
      <p:grpSpPr>
        <a:xfrm>
          <a:off x="0" y="0"/>
          <a:ext cx="0" cy="0"/>
          <a:chOff x="0" y="0"/>
          <a:chExt cx="0" cy="0"/>
        </a:xfrm>
      </p:grpSpPr>
      <p:sp>
        <p:nvSpPr>
          <p:cNvPr id="12" name="Picture Placeholder 7"/>
          <p:cNvSpPr>
            <a:spLocks noGrp="1"/>
          </p:cNvSpPr>
          <p:nvPr>
            <p:ph type="pic" sz="quarter" idx="13" hasCustomPrompt="1"/>
          </p:nvPr>
        </p:nvSpPr>
        <p:spPr bwMode="gray">
          <a:xfrm>
            <a:off x="0" y="0"/>
            <a:ext cx="8115300" cy="6858000"/>
          </a:xfrm>
          <a:prstGeom prst="rect">
            <a:avLst/>
          </a:prstGeom>
        </p:spPr>
        <p:txBody>
          <a:bodyPr lIns="0" tIns="1152000" anchor="ctr"/>
          <a:lstStyle>
            <a:lvl1pPr algn="ctr">
              <a:spcBef>
                <a:spcPts val="0"/>
              </a:spcBef>
              <a:buFontTx/>
              <a:buNone/>
              <a:defRPr sz="1199">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background colour.</a:t>
            </a:r>
          </a:p>
        </p:txBody>
      </p:sp>
      <p:sp>
        <p:nvSpPr>
          <p:cNvPr id="13" name="Rectangle 12">
            <a:extLst>
              <a:ext uri="{FF2B5EF4-FFF2-40B4-BE49-F238E27FC236}">
                <a16:creationId xmlns:a16="http://schemas.microsoft.com/office/drawing/2014/main" id="{C5A4DEE0-C41B-4076-8B94-57B0E7907B17}"/>
              </a:ext>
            </a:extLst>
          </p:cNvPr>
          <p:cNvSpPr/>
          <p:nvPr userDrawn="1"/>
        </p:nvSpPr>
        <p:spPr bwMode="gray">
          <a:xfrm>
            <a:off x="8112224" y="0"/>
            <a:ext cx="4079776"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Title 7"/>
          <p:cNvSpPr>
            <a:spLocks noGrp="1"/>
          </p:cNvSpPr>
          <p:nvPr>
            <p:ph type="title"/>
          </p:nvPr>
        </p:nvSpPr>
        <p:spPr bwMode="gray">
          <a:xfrm>
            <a:off x="8544273" y="692152"/>
            <a:ext cx="3168303" cy="692647"/>
          </a:xfrm>
        </p:spPr>
        <p:txBody>
          <a:bodyPr/>
          <a:lstStyle>
            <a:lvl1pPr>
              <a:defRPr>
                <a:solidFill>
                  <a:srgbClr val="FFFFFF"/>
                </a:solidFill>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pic>
        <p:nvPicPr>
          <p:cNvPr id="4" name="Picture 3">
            <a:extLst>
              <a:ext uri="{FF2B5EF4-FFF2-40B4-BE49-F238E27FC236}">
                <a16:creationId xmlns:a16="http://schemas.microsoft.com/office/drawing/2014/main" id="{7C836A4C-03FC-5EC8-40F5-364FBB5D9052}"/>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681570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Table of Contents with Quote" preserve="1" userDrawn="1">
  <p:cSld name="Table of Contents with Quot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8112224" y="0"/>
            <a:ext cx="4079776"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Title 7"/>
          <p:cNvSpPr>
            <a:spLocks noGrp="1"/>
          </p:cNvSpPr>
          <p:nvPr>
            <p:ph type="title"/>
          </p:nvPr>
        </p:nvSpPr>
        <p:spPr bwMode="gray">
          <a:xfrm>
            <a:off x="8544273" y="692152"/>
            <a:ext cx="3168303" cy="692647"/>
          </a:xfrm>
        </p:spPr>
        <p:txBody>
          <a:bodyPr/>
          <a:lstStyle>
            <a:lvl1pPr>
              <a:defRPr>
                <a:solidFill>
                  <a:srgbClr val="FFFFFF"/>
                </a:solidFill>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5" name="Text Placeholder 4">
            <a:extLst>
              <a:ext uri="{FF2B5EF4-FFF2-40B4-BE49-F238E27FC236}">
                <a16:creationId xmlns:a16="http://schemas.microsoft.com/office/drawing/2014/main" id="{6B8B2FF7-1EAF-4819-B80C-A01E1EC5DFAB}"/>
              </a:ext>
            </a:extLst>
          </p:cNvPr>
          <p:cNvSpPr>
            <a:spLocks noGrp="1"/>
          </p:cNvSpPr>
          <p:nvPr>
            <p:ph type="body" sz="quarter" idx="13"/>
          </p:nvPr>
        </p:nvSpPr>
        <p:spPr>
          <a:xfrm>
            <a:off x="695326" y="1444598"/>
            <a:ext cx="6120755" cy="4576789"/>
          </a:xfrm>
          <a:prstGeom prst="rect">
            <a:avLst/>
          </a:prstGeom>
        </p:spPr>
        <p:txBody>
          <a:bodyPr/>
          <a:lstStyle>
            <a:lvl1pPr marL="0" indent="0">
              <a:buFontTx/>
              <a:buNone/>
              <a:defRPr sz="4995">
                <a:solidFill>
                  <a:schemeClr val="tx2"/>
                </a:solidFill>
                <a:latin typeface="SwissReSans Light" panose="020B0604020202020204" charset="0"/>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pic>
        <p:nvPicPr>
          <p:cNvPr id="4" name="Picture 3">
            <a:extLst>
              <a:ext uri="{FF2B5EF4-FFF2-40B4-BE49-F238E27FC236}">
                <a16:creationId xmlns:a16="http://schemas.microsoft.com/office/drawing/2014/main" id="{49F891E4-BAD2-3E15-C1AC-73DABB749A5A}"/>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607220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Slide - Color Horizontal (transparent)" preserve="1" userDrawn="1">
  <p:cSld name="Title Slide - Color Horizontal (transparent)">
    <p:bg bwMode="gray">
      <p:bgPr>
        <a:solidFill>
          <a:srgbClr val="D1DCD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DDD3B-045F-4D3B-8E92-D3FE0AC45E24}"/>
              </a:ext>
            </a:extLst>
          </p:cNvPr>
          <p:cNvSpPr/>
          <p:nvPr userDrawn="1"/>
        </p:nvSpPr>
        <p:spPr>
          <a:xfrm>
            <a:off x="0" y="0"/>
            <a:ext cx="12192000" cy="3429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ctrTitle"/>
          </p:nvPr>
        </p:nvSpPr>
        <p:spPr bwMode="white">
          <a:xfrm>
            <a:off x="695326" y="1628776"/>
            <a:ext cx="9913177" cy="1296168"/>
          </a:xfrm>
        </p:spPr>
        <p:txBody>
          <a:bodyPr>
            <a:noAutofit/>
          </a:bodyPr>
          <a:lstStyle>
            <a:lvl1pPr algn="l">
              <a:lnSpc>
                <a:spcPct val="80000"/>
              </a:lnSpc>
              <a:defRPr sz="4795">
                <a:solidFill>
                  <a:srgbClr val="FFFFFF"/>
                </a:solidFill>
                <a:latin typeface="SwissReSans Light" pitchFamily="34" charset="0"/>
              </a:defRPr>
            </a:lvl1pPr>
          </a:lstStyle>
          <a:p>
            <a:r>
              <a:rPr lang="en-US"/>
              <a:t>Click to edit Master title style</a:t>
            </a:r>
          </a:p>
        </p:txBody>
      </p:sp>
      <p:sp>
        <p:nvSpPr>
          <p:cNvPr id="3" name="Subtitle 2"/>
          <p:cNvSpPr>
            <a:spLocks noGrp="1"/>
          </p:cNvSpPr>
          <p:nvPr>
            <p:ph type="subTitle" idx="1"/>
          </p:nvPr>
        </p:nvSpPr>
        <p:spPr bwMode="white">
          <a:xfrm>
            <a:off x="695326" y="2996952"/>
            <a:ext cx="9913177" cy="288032"/>
          </a:xfrm>
          <a:prstGeom prst="rect">
            <a:avLst/>
          </a:prstGeom>
        </p:spPr>
        <p:txBody>
          <a:bodyPr/>
          <a:lstStyle>
            <a:lvl1pPr marL="0" indent="0" algn="l">
              <a:lnSpc>
                <a:spcPct val="100000"/>
              </a:lnSpc>
              <a:spcBef>
                <a:spcPts val="0"/>
              </a:spcBef>
              <a:buNone/>
              <a:defRPr sz="1798">
                <a:solidFill>
                  <a:srgbClr val="FFFFFF"/>
                </a:solidFill>
                <a:latin typeface="+mj-lt"/>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a:t>Click to edit Master subtitle style</a:t>
            </a:r>
          </a:p>
        </p:txBody>
      </p:sp>
      <p:sp>
        <p:nvSpPr>
          <p:cNvPr id="11" name="Classification"/>
          <p:cNvSpPr txBox="1">
            <a:spLocks noChangeArrowheads="1"/>
          </p:cNvSpPr>
          <p:nvPr userDrawn="1">
            <p:custDataLst>
              <p:tags r:id="rId2"/>
            </p:custDataLst>
          </p:nvPr>
        </p:nvSpPr>
        <p:spPr bwMode="black">
          <a:xfrm>
            <a:off x="4012518"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pic>
        <p:nvPicPr>
          <p:cNvPr id="7" name="Picture 6">
            <a:extLst>
              <a:ext uri="{FF2B5EF4-FFF2-40B4-BE49-F238E27FC236}">
                <a16:creationId xmlns:a16="http://schemas.microsoft.com/office/drawing/2014/main" id="{948CE745-C87A-0AA7-7AA8-8922BC362A6B}"/>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35697120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End Slide 1" preserve="1" userDrawn="1">
  <p:cSld name="End Slide 1">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2628878"/>
            <a:ext cx="11017250" cy="692647"/>
          </a:xfrm>
        </p:spPr>
        <p:txBody>
          <a:bodyPr/>
          <a:lstStyle>
            <a:lvl1pPr>
              <a:defRPr sz="4795">
                <a:solidFill>
                  <a:schemeClr val="bg1"/>
                </a:solidFill>
                <a:latin typeface="SwissReSans Light" panose="020B0604020202020204" charset="0"/>
              </a:defRPr>
            </a:lvl1pPr>
          </a:lstStyle>
          <a:p>
            <a:r>
              <a:rPr lang="en-US"/>
              <a:t>Click to edit Master title style</a:t>
            </a:r>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3933057"/>
            <a:ext cx="3312000" cy="276999"/>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6" y="3573016"/>
            <a:ext cx="2808387" cy="231203"/>
          </a:xfrm>
          <a:prstGeom prst="rect">
            <a:avLst/>
          </a:prstGeom>
        </p:spPr>
        <p:txBody>
          <a:bodyPr anchor="t"/>
          <a:lstStyle>
            <a:lvl1pPr marL="0" indent="0">
              <a:spcBef>
                <a:spcPts val="0"/>
              </a:spcBef>
              <a:buFontTx/>
              <a:buNone/>
              <a:defRPr sz="1199">
                <a:solidFill>
                  <a:schemeClr val="bg1"/>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4210057"/>
            <a:ext cx="3312000" cy="1019145"/>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8378387" y="3933057"/>
            <a:ext cx="3312000" cy="276999"/>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a:p>
            <a:pPr lvl="0"/>
            <a:endParaRPr lang="en-US"/>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8378387" y="4210057"/>
            <a:ext cx="3312000" cy="1019145"/>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4536856" y="3933057"/>
            <a:ext cx="3312000" cy="276999"/>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a:p>
            <a:pPr lvl="0"/>
            <a:endParaRPr lang="en-US"/>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4536856" y="4210057"/>
            <a:ext cx="3312000" cy="1019145"/>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695326" y="5380422"/>
            <a:ext cx="2808387" cy="259281"/>
          </a:xfrm>
          <a:prstGeom prst="rect">
            <a:avLst/>
          </a:prstGeom>
        </p:spPr>
        <p:txBody>
          <a:bodyPr anchor="t"/>
          <a:lstStyle>
            <a:lvl1pPr marL="0" indent="0">
              <a:spcBef>
                <a:spcPts val="0"/>
              </a:spcBef>
              <a:buFontTx/>
              <a:buNone/>
              <a:defRPr sz="1199">
                <a:solidFill>
                  <a:schemeClr val="bg1"/>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sp>
        <p:nvSpPr>
          <p:cNvPr id="10" name="Picture Placeholder 9">
            <a:extLst>
              <a:ext uri="{FF2B5EF4-FFF2-40B4-BE49-F238E27FC236}">
                <a16:creationId xmlns:a16="http://schemas.microsoft.com/office/drawing/2014/main" id="{D34D64A5-9BA9-4A49-80AC-B15D0D80D8AA}"/>
              </a:ext>
            </a:extLst>
          </p:cNvPr>
          <p:cNvSpPr>
            <a:spLocks noGrp="1"/>
          </p:cNvSpPr>
          <p:nvPr>
            <p:ph type="pic" sz="quarter" idx="23" hasCustomPrompt="1"/>
          </p:nvPr>
        </p:nvSpPr>
        <p:spPr>
          <a:xfrm>
            <a:off x="695400" y="5697388"/>
            <a:ext cx="324000" cy="324000"/>
          </a:xfrm>
          <a:prstGeom prst="rect">
            <a:avLst/>
          </a:prstGeom>
        </p:spPr>
        <p:txBody>
          <a:bodyPr/>
          <a:lstStyle>
            <a:lvl1pPr marL="0" indent="0">
              <a:buNone/>
              <a:defRPr sz="799">
                <a:solidFill>
                  <a:schemeClr val="bg1"/>
                </a:solidFill>
              </a:defRPr>
            </a:lvl1pPr>
          </a:lstStyle>
          <a:p>
            <a:r>
              <a:rPr lang="en-US"/>
              <a:t> </a:t>
            </a:r>
          </a:p>
        </p:txBody>
      </p:sp>
      <p:sp>
        <p:nvSpPr>
          <p:cNvPr id="21" name="Picture Placeholder 9">
            <a:extLst>
              <a:ext uri="{FF2B5EF4-FFF2-40B4-BE49-F238E27FC236}">
                <a16:creationId xmlns:a16="http://schemas.microsoft.com/office/drawing/2014/main" id="{55B64BBC-0F83-4C0B-903E-584C9438516F}"/>
              </a:ext>
            </a:extLst>
          </p:cNvPr>
          <p:cNvSpPr>
            <a:spLocks noGrp="1"/>
          </p:cNvSpPr>
          <p:nvPr>
            <p:ph type="pic" sz="quarter" idx="24" hasCustomPrompt="1"/>
          </p:nvPr>
        </p:nvSpPr>
        <p:spPr>
          <a:xfrm>
            <a:off x="1163400" y="5697388"/>
            <a:ext cx="324000" cy="324000"/>
          </a:xfrm>
          <a:prstGeom prst="rect">
            <a:avLst/>
          </a:prstGeom>
        </p:spPr>
        <p:txBody>
          <a:bodyPr/>
          <a:lstStyle>
            <a:lvl1pPr marL="0" indent="0">
              <a:buNone/>
              <a:defRPr sz="799">
                <a:solidFill>
                  <a:schemeClr val="bg1"/>
                </a:solidFill>
              </a:defRPr>
            </a:lvl1pPr>
          </a:lstStyle>
          <a:p>
            <a:r>
              <a:rPr lang="en-US"/>
              <a:t> </a:t>
            </a:r>
          </a:p>
        </p:txBody>
      </p:sp>
      <p:sp>
        <p:nvSpPr>
          <p:cNvPr id="23" name="Picture Placeholder 9">
            <a:extLst>
              <a:ext uri="{FF2B5EF4-FFF2-40B4-BE49-F238E27FC236}">
                <a16:creationId xmlns:a16="http://schemas.microsoft.com/office/drawing/2014/main" id="{83FFD9DD-E866-4E18-BA64-E3610437C705}"/>
              </a:ext>
            </a:extLst>
          </p:cNvPr>
          <p:cNvSpPr>
            <a:spLocks noGrp="1"/>
          </p:cNvSpPr>
          <p:nvPr>
            <p:ph type="pic" sz="quarter" idx="25" hasCustomPrompt="1"/>
          </p:nvPr>
        </p:nvSpPr>
        <p:spPr>
          <a:xfrm>
            <a:off x="1631400" y="5697388"/>
            <a:ext cx="324000" cy="324000"/>
          </a:xfrm>
          <a:prstGeom prst="rect">
            <a:avLst/>
          </a:prstGeom>
        </p:spPr>
        <p:txBody>
          <a:bodyPr/>
          <a:lstStyle>
            <a:lvl1pPr marL="0" indent="0">
              <a:buNone/>
              <a:defRPr sz="799">
                <a:solidFill>
                  <a:schemeClr val="bg1"/>
                </a:solidFill>
              </a:defRPr>
            </a:lvl1pPr>
          </a:lstStyle>
          <a:p>
            <a:r>
              <a:rPr lang="en-US"/>
              <a:t> </a:t>
            </a:r>
          </a:p>
        </p:txBody>
      </p:sp>
      <p:sp>
        <p:nvSpPr>
          <p:cNvPr id="25" name="Picture Placeholder 9">
            <a:extLst>
              <a:ext uri="{FF2B5EF4-FFF2-40B4-BE49-F238E27FC236}">
                <a16:creationId xmlns:a16="http://schemas.microsoft.com/office/drawing/2014/main" id="{2BABED67-931C-44BC-AB79-C182D3621460}"/>
              </a:ext>
            </a:extLst>
          </p:cNvPr>
          <p:cNvSpPr>
            <a:spLocks noGrp="1"/>
          </p:cNvSpPr>
          <p:nvPr>
            <p:ph type="pic" sz="quarter" idx="26" hasCustomPrompt="1"/>
          </p:nvPr>
        </p:nvSpPr>
        <p:spPr>
          <a:xfrm>
            <a:off x="2099400" y="5697388"/>
            <a:ext cx="324000" cy="324000"/>
          </a:xfrm>
          <a:prstGeom prst="rect">
            <a:avLst/>
          </a:prstGeom>
        </p:spPr>
        <p:txBody>
          <a:bodyPr/>
          <a:lstStyle>
            <a:lvl1pPr marL="0" indent="0">
              <a:buNone/>
              <a:defRPr sz="799">
                <a:solidFill>
                  <a:schemeClr val="bg1"/>
                </a:solidFill>
              </a:defRPr>
            </a:lvl1pPr>
          </a:lstStyle>
          <a:p>
            <a:r>
              <a:rPr lang="en-US"/>
              <a:t> </a:t>
            </a:r>
          </a:p>
        </p:txBody>
      </p:sp>
      <p:sp>
        <p:nvSpPr>
          <p:cNvPr id="27" name="Picture Placeholder 9">
            <a:extLst>
              <a:ext uri="{FF2B5EF4-FFF2-40B4-BE49-F238E27FC236}">
                <a16:creationId xmlns:a16="http://schemas.microsoft.com/office/drawing/2014/main" id="{AC674E57-2AE3-4335-AD01-76934BC62AED}"/>
              </a:ext>
            </a:extLst>
          </p:cNvPr>
          <p:cNvSpPr>
            <a:spLocks noGrp="1"/>
          </p:cNvSpPr>
          <p:nvPr>
            <p:ph type="pic" sz="quarter" idx="27" hasCustomPrompt="1"/>
          </p:nvPr>
        </p:nvSpPr>
        <p:spPr>
          <a:xfrm>
            <a:off x="2567400" y="5697388"/>
            <a:ext cx="324000" cy="324000"/>
          </a:xfrm>
          <a:prstGeom prst="rect">
            <a:avLst/>
          </a:prstGeom>
        </p:spPr>
        <p:txBody>
          <a:bodyPr/>
          <a:lstStyle>
            <a:lvl1pPr marL="0" indent="0">
              <a:buNone/>
              <a:defRPr sz="799">
                <a:solidFill>
                  <a:schemeClr val="bg1"/>
                </a:solidFill>
              </a:defRPr>
            </a:lvl1pPr>
          </a:lstStyle>
          <a:p>
            <a:r>
              <a:rPr lang="en-US"/>
              <a:t> </a:t>
            </a:r>
          </a:p>
        </p:txBody>
      </p:sp>
      <p:pic>
        <p:nvPicPr>
          <p:cNvPr id="5" name="Picture 4">
            <a:extLst>
              <a:ext uri="{FF2B5EF4-FFF2-40B4-BE49-F238E27FC236}">
                <a16:creationId xmlns:a16="http://schemas.microsoft.com/office/drawing/2014/main" id="{8F4AF77E-09DA-EB24-5F87-8799279E911B}"/>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15365158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End Slide 2" preserve="1" userDrawn="1">
  <p:cSld name="End Slide 2">
    <p:bg>
      <p:bgPr>
        <a:solidFill>
          <a:schemeClr val="tx2"/>
        </a:soli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4" y="1978066"/>
            <a:ext cx="3312000" cy="276999"/>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6" y="1618026"/>
            <a:ext cx="2808387" cy="231203"/>
          </a:xfrm>
          <a:prstGeom prst="rect">
            <a:avLst/>
          </a:prstGeom>
        </p:spPr>
        <p:txBody>
          <a:bodyPr anchor="t"/>
          <a:lstStyle>
            <a:lvl1pPr marL="0" indent="0">
              <a:spcBef>
                <a:spcPts val="0"/>
              </a:spcBef>
              <a:buFontTx/>
              <a:buNone/>
              <a:defRPr sz="1199">
                <a:solidFill>
                  <a:schemeClr val="bg1"/>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4" y="2255065"/>
            <a:ext cx="3312000" cy="1019145"/>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8378387" y="1978066"/>
            <a:ext cx="3312000" cy="276999"/>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a:p>
            <a:pPr lvl="0"/>
            <a:endParaRPr lang="en-US"/>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8378387" y="2255065"/>
            <a:ext cx="3312000" cy="1019145"/>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4536856" y="1978066"/>
            <a:ext cx="3312000" cy="276999"/>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a:p>
            <a:pPr lvl="0"/>
            <a:endParaRPr lang="en-US"/>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4536856" y="2255065"/>
            <a:ext cx="3312000" cy="1019145"/>
          </a:xfrm>
          <a:prstGeom prst="rect">
            <a:avLst/>
          </a:prstGeom>
        </p:spPr>
        <p:txBody>
          <a:bodyPr anchor="t">
            <a:noAutofit/>
          </a:bodyPr>
          <a:lstStyle>
            <a:lvl1pPr marL="0" indent="0">
              <a:spcBef>
                <a:spcPts val="0"/>
              </a:spcBef>
              <a:buFontTx/>
              <a:buNone/>
              <a:defRPr sz="1798"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695326" y="3645026"/>
            <a:ext cx="2808387" cy="259281"/>
          </a:xfrm>
          <a:prstGeom prst="rect">
            <a:avLst/>
          </a:prstGeom>
        </p:spPr>
        <p:txBody>
          <a:bodyPr anchor="t"/>
          <a:lstStyle>
            <a:lvl1pPr marL="0" indent="0">
              <a:spcBef>
                <a:spcPts val="0"/>
              </a:spcBef>
              <a:buFontTx/>
              <a:buNone/>
              <a:defRPr sz="1199">
                <a:solidFill>
                  <a:schemeClr val="bg1"/>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sp>
        <p:nvSpPr>
          <p:cNvPr id="21" name="Picture Placeholder 9">
            <a:extLst>
              <a:ext uri="{FF2B5EF4-FFF2-40B4-BE49-F238E27FC236}">
                <a16:creationId xmlns:a16="http://schemas.microsoft.com/office/drawing/2014/main" id="{E5CF9AB9-0836-451E-851D-A717BE5C859B}"/>
              </a:ext>
            </a:extLst>
          </p:cNvPr>
          <p:cNvSpPr>
            <a:spLocks noGrp="1"/>
          </p:cNvSpPr>
          <p:nvPr>
            <p:ph type="pic" sz="quarter" idx="23" hasCustomPrompt="1"/>
          </p:nvPr>
        </p:nvSpPr>
        <p:spPr>
          <a:xfrm>
            <a:off x="695400" y="3959704"/>
            <a:ext cx="324000" cy="324000"/>
          </a:xfrm>
          <a:prstGeom prst="rect">
            <a:avLst/>
          </a:prstGeom>
        </p:spPr>
        <p:txBody>
          <a:bodyPr/>
          <a:lstStyle>
            <a:lvl1pPr marL="0" indent="0">
              <a:buNone/>
              <a:defRPr sz="799">
                <a:solidFill>
                  <a:schemeClr val="bg1"/>
                </a:solidFill>
              </a:defRPr>
            </a:lvl1pPr>
          </a:lstStyle>
          <a:p>
            <a:r>
              <a:rPr lang="en-US"/>
              <a:t> </a:t>
            </a:r>
          </a:p>
        </p:txBody>
      </p:sp>
      <p:sp>
        <p:nvSpPr>
          <p:cNvPr id="22" name="Picture Placeholder 9">
            <a:extLst>
              <a:ext uri="{FF2B5EF4-FFF2-40B4-BE49-F238E27FC236}">
                <a16:creationId xmlns:a16="http://schemas.microsoft.com/office/drawing/2014/main" id="{7FF5B5CF-9E76-4482-B698-DA93D56A179B}"/>
              </a:ext>
            </a:extLst>
          </p:cNvPr>
          <p:cNvSpPr>
            <a:spLocks noGrp="1"/>
          </p:cNvSpPr>
          <p:nvPr>
            <p:ph type="pic" sz="quarter" idx="24" hasCustomPrompt="1"/>
          </p:nvPr>
        </p:nvSpPr>
        <p:spPr>
          <a:xfrm>
            <a:off x="1163400" y="3959704"/>
            <a:ext cx="324000" cy="324000"/>
          </a:xfrm>
          <a:prstGeom prst="rect">
            <a:avLst/>
          </a:prstGeom>
        </p:spPr>
        <p:txBody>
          <a:bodyPr/>
          <a:lstStyle>
            <a:lvl1pPr marL="0" indent="0">
              <a:buNone/>
              <a:defRPr sz="799">
                <a:solidFill>
                  <a:schemeClr val="bg1"/>
                </a:solidFill>
              </a:defRPr>
            </a:lvl1pPr>
          </a:lstStyle>
          <a:p>
            <a:r>
              <a:rPr lang="en-US"/>
              <a:t> </a:t>
            </a:r>
          </a:p>
        </p:txBody>
      </p:sp>
      <p:sp>
        <p:nvSpPr>
          <p:cNvPr id="23" name="Picture Placeholder 9">
            <a:extLst>
              <a:ext uri="{FF2B5EF4-FFF2-40B4-BE49-F238E27FC236}">
                <a16:creationId xmlns:a16="http://schemas.microsoft.com/office/drawing/2014/main" id="{1387BD45-684C-4CAB-BC6F-6FB7626BE0DD}"/>
              </a:ext>
            </a:extLst>
          </p:cNvPr>
          <p:cNvSpPr>
            <a:spLocks noGrp="1"/>
          </p:cNvSpPr>
          <p:nvPr>
            <p:ph type="pic" sz="quarter" idx="25" hasCustomPrompt="1"/>
          </p:nvPr>
        </p:nvSpPr>
        <p:spPr>
          <a:xfrm>
            <a:off x="1631400" y="3959704"/>
            <a:ext cx="324000" cy="324000"/>
          </a:xfrm>
          <a:prstGeom prst="rect">
            <a:avLst/>
          </a:prstGeom>
        </p:spPr>
        <p:txBody>
          <a:bodyPr/>
          <a:lstStyle>
            <a:lvl1pPr marL="0" indent="0">
              <a:buNone/>
              <a:defRPr sz="799">
                <a:solidFill>
                  <a:schemeClr val="bg1"/>
                </a:solidFill>
              </a:defRPr>
            </a:lvl1pPr>
          </a:lstStyle>
          <a:p>
            <a:r>
              <a:rPr lang="en-US"/>
              <a:t> </a:t>
            </a:r>
          </a:p>
        </p:txBody>
      </p:sp>
      <p:sp>
        <p:nvSpPr>
          <p:cNvPr id="24" name="Picture Placeholder 9">
            <a:extLst>
              <a:ext uri="{FF2B5EF4-FFF2-40B4-BE49-F238E27FC236}">
                <a16:creationId xmlns:a16="http://schemas.microsoft.com/office/drawing/2014/main" id="{90CF74F4-8589-4C97-B651-78066DAC41FD}"/>
              </a:ext>
            </a:extLst>
          </p:cNvPr>
          <p:cNvSpPr>
            <a:spLocks noGrp="1"/>
          </p:cNvSpPr>
          <p:nvPr>
            <p:ph type="pic" sz="quarter" idx="26" hasCustomPrompt="1"/>
          </p:nvPr>
        </p:nvSpPr>
        <p:spPr>
          <a:xfrm>
            <a:off x="2099400" y="3959704"/>
            <a:ext cx="324000" cy="324000"/>
          </a:xfrm>
          <a:prstGeom prst="rect">
            <a:avLst/>
          </a:prstGeom>
        </p:spPr>
        <p:txBody>
          <a:bodyPr/>
          <a:lstStyle>
            <a:lvl1pPr marL="0" indent="0">
              <a:buNone/>
              <a:defRPr sz="799">
                <a:solidFill>
                  <a:schemeClr val="bg1"/>
                </a:solidFill>
              </a:defRPr>
            </a:lvl1pPr>
          </a:lstStyle>
          <a:p>
            <a:r>
              <a:rPr lang="en-US"/>
              <a:t> </a:t>
            </a:r>
          </a:p>
        </p:txBody>
      </p:sp>
      <p:sp>
        <p:nvSpPr>
          <p:cNvPr id="25" name="Picture Placeholder 9">
            <a:extLst>
              <a:ext uri="{FF2B5EF4-FFF2-40B4-BE49-F238E27FC236}">
                <a16:creationId xmlns:a16="http://schemas.microsoft.com/office/drawing/2014/main" id="{7C667A46-295D-4EEE-9AB0-2C3EDE023156}"/>
              </a:ext>
            </a:extLst>
          </p:cNvPr>
          <p:cNvSpPr>
            <a:spLocks noGrp="1"/>
          </p:cNvSpPr>
          <p:nvPr>
            <p:ph type="pic" sz="quarter" idx="27" hasCustomPrompt="1"/>
          </p:nvPr>
        </p:nvSpPr>
        <p:spPr>
          <a:xfrm>
            <a:off x="2567400" y="3959704"/>
            <a:ext cx="324000" cy="324000"/>
          </a:xfrm>
          <a:prstGeom prst="rect">
            <a:avLst/>
          </a:prstGeom>
        </p:spPr>
        <p:txBody>
          <a:bodyPr/>
          <a:lstStyle>
            <a:lvl1pPr marL="0" indent="0">
              <a:buNone/>
              <a:defRPr sz="799">
                <a:solidFill>
                  <a:schemeClr val="bg1"/>
                </a:solidFill>
              </a:defRPr>
            </a:lvl1pPr>
          </a:lstStyle>
          <a:p>
            <a:r>
              <a:rPr lang="en-US"/>
              <a:t> </a:t>
            </a:r>
          </a:p>
        </p:txBody>
      </p:sp>
      <p:pic>
        <p:nvPicPr>
          <p:cNvPr id="4" name="Picture 3">
            <a:extLst>
              <a:ext uri="{FF2B5EF4-FFF2-40B4-BE49-F238E27FC236}">
                <a16:creationId xmlns:a16="http://schemas.microsoft.com/office/drawing/2014/main" id="{D478D502-B0B2-ED67-B996-0810EB051DED}"/>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20101320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End Slide 3" preserve="1" userDrawn="1">
  <p:cSld name="End Slide 3">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1556794"/>
            <a:ext cx="11017250" cy="692647"/>
          </a:xfrm>
        </p:spPr>
        <p:txBody>
          <a:bodyPr/>
          <a:lstStyle>
            <a:lvl1pPr>
              <a:defRPr sz="4795">
                <a:solidFill>
                  <a:schemeClr val="bg1"/>
                </a:solidFill>
                <a:latin typeface="SwissReSans Light" panose="020B0604020202020204" charset="0"/>
              </a:defRPr>
            </a:lvl1pPr>
          </a:lstStyle>
          <a:p>
            <a:r>
              <a:rPr lang="en-US"/>
              <a:t>Click to edit Master title style</a:t>
            </a:r>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5" y="5314979"/>
            <a:ext cx="2093973" cy="184666"/>
          </a:xfrm>
          <a:prstGeom prst="rect">
            <a:avLst/>
          </a:prstGeom>
        </p:spPr>
        <p:txBody>
          <a:bodyPr anchor="t">
            <a:noAutofit/>
          </a:bodyPr>
          <a:lstStyle>
            <a:lvl1pPr marL="0" indent="0">
              <a:spcBef>
                <a:spcPts val="0"/>
              </a:spcBef>
              <a:buFontTx/>
              <a:buNone/>
              <a:defRPr sz="1199"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934159"/>
            <a:ext cx="6828222" cy="276999"/>
          </a:xfrm>
          <a:prstGeom prst="rect">
            <a:avLst/>
          </a:prstGeom>
        </p:spPr>
        <p:txBody>
          <a:bodyPr anchor="t"/>
          <a:lstStyle>
            <a:lvl1pPr marL="0" indent="0">
              <a:spcBef>
                <a:spcPts val="0"/>
              </a:spcBef>
              <a:buFontTx/>
              <a:buNone/>
              <a:defRPr sz="1598">
                <a:solidFill>
                  <a:schemeClr val="bg1"/>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5" y="5505327"/>
            <a:ext cx="2093973" cy="553998"/>
          </a:xfrm>
          <a:prstGeom prst="rect">
            <a:avLst/>
          </a:prstGeom>
        </p:spPr>
        <p:txBody>
          <a:bodyPr anchor="t">
            <a:noAutofit/>
          </a:bodyPr>
          <a:lstStyle>
            <a:lvl1pPr marL="0" indent="0">
              <a:spcBef>
                <a:spcPts val="0"/>
              </a:spcBef>
              <a:buFontTx/>
              <a:buNone/>
              <a:defRPr sz="1199"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5429574" y="5314979"/>
            <a:ext cx="2093973" cy="184666"/>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199"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5429574" y="5505327"/>
            <a:ext cx="2093973" cy="553998"/>
          </a:xfrm>
          <a:prstGeom prst="rect">
            <a:avLst/>
          </a:prstGeom>
        </p:spPr>
        <p:txBody>
          <a:bodyPr anchor="t">
            <a:noAutofit/>
          </a:bodyPr>
          <a:lstStyle>
            <a:lvl1pPr marL="0" indent="0">
              <a:spcBef>
                <a:spcPts val="0"/>
              </a:spcBef>
              <a:buFontTx/>
              <a:buNone/>
              <a:defRPr sz="1199"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3062450" y="5314979"/>
            <a:ext cx="2093973" cy="184666"/>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199"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3062450" y="5505327"/>
            <a:ext cx="2093973" cy="553998"/>
          </a:xfrm>
          <a:prstGeom prst="rect">
            <a:avLst/>
          </a:prstGeom>
        </p:spPr>
        <p:txBody>
          <a:bodyPr anchor="t">
            <a:noAutofit/>
          </a:bodyPr>
          <a:lstStyle>
            <a:lvl1pPr marL="0" indent="0">
              <a:spcBef>
                <a:spcPts val="0"/>
              </a:spcBef>
              <a:buFontTx/>
              <a:buNone/>
              <a:defRPr sz="1199" b="0">
                <a:solidFill>
                  <a:schemeClr val="bg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8328173" y="4077074"/>
            <a:ext cx="3384402" cy="310639"/>
          </a:xfrm>
          <a:prstGeom prst="rect">
            <a:avLst/>
          </a:prstGeom>
        </p:spPr>
        <p:txBody>
          <a:bodyPr anchor="t"/>
          <a:lstStyle>
            <a:lvl1pPr marL="0" indent="0">
              <a:spcBef>
                <a:spcPts val="0"/>
              </a:spcBef>
              <a:buFontTx/>
              <a:buNone/>
              <a:defRPr sz="1598">
                <a:solidFill>
                  <a:schemeClr val="bg1"/>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E0F28C5D-8845-4047-8415-327CB3F2CACD}"/>
              </a:ext>
            </a:extLst>
          </p:cNvPr>
          <p:cNvCxnSpPr>
            <a:cxnSpLocks/>
          </p:cNvCxnSpPr>
          <p:nvPr userDrawn="1"/>
        </p:nvCxnSpPr>
        <p:spPr>
          <a:xfrm>
            <a:off x="8119367" y="4093739"/>
            <a:ext cx="0" cy="19440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69F551F4-30A0-42FA-8222-588014C02762}"/>
              </a:ext>
            </a:extLst>
          </p:cNvPr>
          <p:cNvSpPr>
            <a:spLocks noGrp="1"/>
          </p:cNvSpPr>
          <p:nvPr>
            <p:ph type="pic" sz="quarter" idx="23" hasCustomPrompt="1"/>
          </p:nvPr>
        </p:nvSpPr>
        <p:spPr bwMode="gray">
          <a:xfrm>
            <a:off x="695325" y="4427610"/>
            <a:ext cx="756000" cy="756000"/>
          </a:xfrm>
          <a:prstGeom prst="ellipse">
            <a:avLst/>
          </a:prstGeom>
        </p:spPr>
        <p:txBody>
          <a:bodyPr tIns="360000" anchor="ctr" anchorCtr="0"/>
          <a:lstStyle>
            <a:lvl1pPr marL="0" indent="0" algn="ctr">
              <a:buNone/>
              <a:defRPr sz="899">
                <a:solidFill>
                  <a:srgbClr val="A8BAB2"/>
                </a:solidFill>
              </a:defRPr>
            </a:lvl1pPr>
          </a:lstStyle>
          <a:p>
            <a:r>
              <a:rPr lang="en-US" noProof="0"/>
              <a:t>Add picture</a:t>
            </a:r>
          </a:p>
        </p:txBody>
      </p:sp>
      <p:sp>
        <p:nvSpPr>
          <p:cNvPr id="23" name="Picture Placeholder 3">
            <a:extLst>
              <a:ext uri="{FF2B5EF4-FFF2-40B4-BE49-F238E27FC236}">
                <a16:creationId xmlns:a16="http://schemas.microsoft.com/office/drawing/2014/main" id="{ADE6BCF2-2380-46A1-8C25-731905BB2B01}"/>
              </a:ext>
            </a:extLst>
          </p:cNvPr>
          <p:cNvSpPr>
            <a:spLocks noGrp="1"/>
          </p:cNvSpPr>
          <p:nvPr>
            <p:ph type="pic" sz="quarter" idx="24" hasCustomPrompt="1"/>
          </p:nvPr>
        </p:nvSpPr>
        <p:spPr bwMode="gray">
          <a:xfrm>
            <a:off x="3062449" y="4427610"/>
            <a:ext cx="756000" cy="756000"/>
          </a:xfrm>
          <a:prstGeom prst="ellipse">
            <a:avLst/>
          </a:prstGeom>
        </p:spPr>
        <p:txBody>
          <a:bodyPr tIns="360000" anchor="ctr" anchorCtr="0"/>
          <a:lstStyle>
            <a:lvl1pPr marL="0" indent="0" algn="ctr">
              <a:buNone/>
              <a:defRPr sz="899">
                <a:solidFill>
                  <a:srgbClr val="A8BAB2"/>
                </a:solidFill>
              </a:defRPr>
            </a:lvl1pPr>
          </a:lstStyle>
          <a:p>
            <a:r>
              <a:rPr lang="en-US" noProof="0"/>
              <a:t>Add picture</a:t>
            </a:r>
          </a:p>
        </p:txBody>
      </p:sp>
      <p:sp>
        <p:nvSpPr>
          <p:cNvPr id="24" name="Picture Placeholder 3">
            <a:extLst>
              <a:ext uri="{FF2B5EF4-FFF2-40B4-BE49-F238E27FC236}">
                <a16:creationId xmlns:a16="http://schemas.microsoft.com/office/drawing/2014/main" id="{C7366075-1CD2-44CA-AA8D-8DB1F77AC580}"/>
              </a:ext>
            </a:extLst>
          </p:cNvPr>
          <p:cNvSpPr>
            <a:spLocks noGrp="1"/>
          </p:cNvSpPr>
          <p:nvPr>
            <p:ph type="pic" sz="quarter" idx="25" hasCustomPrompt="1"/>
          </p:nvPr>
        </p:nvSpPr>
        <p:spPr bwMode="gray">
          <a:xfrm>
            <a:off x="5429573" y="4427610"/>
            <a:ext cx="756000" cy="756000"/>
          </a:xfrm>
          <a:prstGeom prst="ellipse">
            <a:avLst/>
          </a:prstGeom>
        </p:spPr>
        <p:txBody>
          <a:bodyPr tIns="360000" anchor="ctr" anchorCtr="0"/>
          <a:lstStyle>
            <a:lvl1pPr marL="0" indent="0" algn="ctr">
              <a:buNone/>
              <a:defRPr sz="899">
                <a:solidFill>
                  <a:srgbClr val="A8BAB2"/>
                </a:solidFill>
              </a:defRPr>
            </a:lvl1pPr>
          </a:lstStyle>
          <a:p>
            <a:r>
              <a:rPr lang="en-US" noProof="0"/>
              <a:t>Add picture</a:t>
            </a:r>
          </a:p>
        </p:txBody>
      </p:sp>
      <p:sp>
        <p:nvSpPr>
          <p:cNvPr id="22" name="Picture Placeholder 9">
            <a:extLst>
              <a:ext uri="{FF2B5EF4-FFF2-40B4-BE49-F238E27FC236}">
                <a16:creationId xmlns:a16="http://schemas.microsoft.com/office/drawing/2014/main" id="{367D64FB-EF6B-4108-B34C-866B7F366DDB}"/>
              </a:ext>
            </a:extLst>
          </p:cNvPr>
          <p:cNvSpPr>
            <a:spLocks noGrp="1"/>
          </p:cNvSpPr>
          <p:nvPr>
            <p:ph type="pic" sz="quarter" idx="26" hasCustomPrompt="1"/>
          </p:nvPr>
        </p:nvSpPr>
        <p:spPr>
          <a:xfrm>
            <a:off x="8325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5" name="Picture Placeholder 9">
            <a:extLst>
              <a:ext uri="{FF2B5EF4-FFF2-40B4-BE49-F238E27FC236}">
                <a16:creationId xmlns:a16="http://schemas.microsoft.com/office/drawing/2014/main" id="{B70A16B6-E20A-440C-9118-0B6958FEFA90}"/>
              </a:ext>
            </a:extLst>
          </p:cNvPr>
          <p:cNvSpPr>
            <a:spLocks noGrp="1"/>
          </p:cNvSpPr>
          <p:nvPr>
            <p:ph type="pic" sz="quarter" idx="27" hasCustomPrompt="1"/>
          </p:nvPr>
        </p:nvSpPr>
        <p:spPr>
          <a:xfrm>
            <a:off x="8793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6" name="Picture Placeholder 9">
            <a:extLst>
              <a:ext uri="{FF2B5EF4-FFF2-40B4-BE49-F238E27FC236}">
                <a16:creationId xmlns:a16="http://schemas.microsoft.com/office/drawing/2014/main" id="{16C8B703-7EB9-4275-85A1-24DA6F511726}"/>
              </a:ext>
            </a:extLst>
          </p:cNvPr>
          <p:cNvSpPr>
            <a:spLocks noGrp="1"/>
          </p:cNvSpPr>
          <p:nvPr>
            <p:ph type="pic" sz="quarter" idx="28" hasCustomPrompt="1"/>
          </p:nvPr>
        </p:nvSpPr>
        <p:spPr>
          <a:xfrm>
            <a:off x="9261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7" name="Picture Placeholder 9">
            <a:extLst>
              <a:ext uri="{FF2B5EF4-FFF2-40B4-BE49-F238E27FC236}">
                <a16:creationId xmlns:a16="http://schemas.microsoft.com/office/drawing/2014/main" id="{3A164527-C9D0-4F3D-B303-E4C96E847752}"/>
              </a:ext>
            </a:extLst>
          </p:cNvPr>
          <p:cNvSpPr>
            <a:spLocks noGrp="1"/>
          </p:cNvSpPr>
          <p:nvPr>
            <p:ph type="pic" sz="quarter" idx="29" hasCustomPrompt="1"/>
          </p:nvPr>
        </p:nvSpPr>
        <p:spPr>
          <a:xfrm>
            <a:off x="9729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8" name="Picture Placeholder 9">
            <a:extLst>
              <a:ext uri="{FF2B5EF4-FFF2-40B4-BE49-F238E27FC236}">
                <a16:creationId xmlns:a16="http://schemas.microsoft.com/office/drawing/2014/main" id="{A46830B0-40C1-405B-97FE-189D28E08FF9}"/>
              </a:ext>
            </a:extLst>
          </p:cNvPr>
          <p:cNvSpPr>
            <a:spLocks noGrp="1"/>
          </p:cNvSpPr>
          <p:nvPr>
            <p:ph type="pic" sz="quarter" idx="30" hasCustomPrompt="1"/>
          </p:nvPr>
        </p:nvSpPr>
        <p:spPr>
          <a:xfrm>
            <a:off x="10197162" y="4595414"/>
            <a:ext cx="324000" cy="324000"/>
          </a:xfrm>
          <a:prstGeom prst="rect">
            <a:avLst/>
          </a:prstGeom>
        </p:spPr>
        <p:txBody>
          <a:bodyPr/>
          <a:lstStyle>
            <a:lvl1pPr marL="0" indent="0">
              <a:buNone/>
              <a:defRPr sz="799">
                <a:solidFill>
                  <a:schemeClr val="bg1"/>
                </a:solidFill>
              </a:defRPr>
            </a:lvl1pPr>
          </a:lstStyle>
          <a:p>
            <a:r>
              <a:rPr lang="en-US"/>
              <a:t> </a:t>
            </a:r>
          </a:p>
        </p:txBody>
      </p:sp>
      <p:pic>
        <p:nvPicPr>
          <p:cNvPr id="5" name="Picture 4">
            <a:extLst>
              <a:ext uri="{FF2B5EF4-FFF2-40B4-BE49-F238E27FC236}">
                <a16:creationId xmlns:a16="http://schemas.microsoft.com/office/drawing/2014/main" id="{AD29865E-DFED-26D4-0D59-2D1A44C221DB}"/>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19442689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End Slide 4" preserve="1" userDrawn="1">
  <p:cSld name="End Slid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43963-C518-4447-9E83-A30F66BBBF02}"/>
              </a:ext>
            </a:extLst>
          </p:cNvPr>
          <p:cNvSpPr>
            <a:spLocks noGrp="1"/>
          </p:cNvSpPr>
          <p:nvPr>
            <p:ph type="title"/>
          </p:nvPr>
        </p:nvSpPr>
        <p:spPr>
          <a:xfrm>
            <a:off x="695325" y="1556794"/>
            <a:ext cx="11017250" cy="692647"/>
          </a:xfrm>
        </p:spPr>
        <p:txBody>
          <a:bodyPr/>
          <a:lstStyle>
            <a:lvl1pPr>
              <a:defRPr sz="4795">
                <a:solidFill>
                  <a:schemeClr val="tx2"/>
                </a:solidFill>
                <a:latin typeface="SwissReSans Light" panose="020B0604020202020204" charset="0"/>
              </a:defRPr>
            </a:lvl1pPr>
          </a:lstStyle>
          <a:p>
            <a:r>
              <a:rPr lang="en-US"/>
              <a:t>Click to edit Master title style</a:t>
            </a:r>
          </a:p>
        </p:txBody>
      </p:sp>
      <p:sp>
        <p:nvSpPr>
          <p:cNvPr id="13" name="Text Placeholder 4">
            <a:extLst>
              <a:ext uri="{FF2B5EF4-FFF2-40B4-BE49-F238E27FC236}">
                <a16:creationId xmlns:a16="http://schemas.microsoft.com/office/drawing/2014/main" id="{912E097B-8B33-4A53-A464-F9DB356C0E34}"/>
              </a:ext>
            </a:extLst>
          </p:cNvPr>
          <p:cNvSpPr>
            <a:spLocks noGrp="1"/>
          </p:cNvSpPr>
          <p:nvPr>
            <p:ph type="body" sz="quarter" idx="15" hasCustomPrompt="1"/>
          </p:nvPr>
        </p:nvSpPr>
        <p:spPr>
          <a:xfrm>
            <a:off x="695325" y="5314979"/>
            <a:ext cx="2093973" cy="184666"/>
          </a:xfrm>
          <a:prstGeom prst="rect">
            <a:avLst/>
          </a:prstGeom>
        </p:spPr>
        <p:txBody>
          <a:bodyPr anchor="t">
            <a:noAutofit/>
          </a:bodyPr>
          <a:lstStyle>
            <a:lvl1pPr marL="0" indent="0">
              <a:spcBef>
                <a:spcPts val="0"/>
              </a:spcBef>
              <a:buFontTx/>
              <a:buNone/>
              <a:defRPr sz="1199" b="0">
                <a:solidFill>
                  <a:schemeClr val="tx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add name</a:t>
            </a:r>
          </a:p>
        </p:txBody>
      </p:sp>
      <p:sp>
        <p:nvSpPr>
          <p:cNvPr id="12" name="Text Placeholder 4">
            <a:extLst>
              <a:ext uri="{FF2B5EF4-FFF2-40B4-BE49-F238E27FC236}">
                <a16:creationId xmlns:a16="http://schemas.microsoft.com/office/drawing/2014/main" id="{5D0866EC-5ED0-45CD-A896-C7F91D657F75}"/>
              </a:ext>
            </a:extLst>
          </p:cNvPr>
          <p:cNvSpPr>
            <a:spLocks noGrp="1"/>
          </p:cNvSpPr>
          <p:nvPr>
            <p:ph type="body" sz="quarter" idx="16"/>
          </p:nvPr>
        </p:nvSpPr>
        <p:spPr>
          <a:xfrm>
            <a:off x="695325" y="3934159"/>
            <a:ext cx="6828222" cy="276999"/>
          </a:xfrm>
          <a:prstGeom prst="rect">
            <a:avLst/>
          </a:prstGeom>
        </p:spPr>
        <p:txBody>
          <a:bodyPr anchor="t"/>
          <a:lstStyle>
            <a:lvl1pPr marL="0" indent="0">
              <a:spcBef>
                <a:spcPts val="0"/>
              </a:spcBef>
              <a:buFontTx/>
              <a:buNone/>
              <a:defRPr sz="1598">
                <a:solidFill>
                  <a:schemeClr val="tx2"/>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sp>
        <p:nvSpPr>
          <p:cNvPr id="15" name="Text Placeholder 4">
            <a:extLst>
              <a:ext uri="{FF2B5EF4-FFF2-40B4-BE49-F238E27FC236}">
                <a16:creationId xmlns:a16="http://schemas.microsoft.com/office/drawing/2014/main" id="{79104C73-C903-4C9D-971F-ADC82F7CD979}"/>
              </a:ext>
            </a:extLst>
          </p:cNvPr>
          <p:cNvSpPr>
            <a:spLocks noGrp="1"/>
          </p:cNvSpPr>
          <p:nvPr>
            <p:ph type="body" sz="quarter" idx="17" hasCustomPrompt="1"/>
          </p:nvPr>
        </p:nvSpPr>
        <p:spPr>
          <a:xfrm>
            <a:off x="695325" y="5505327"/>
            <a:ext cx="2093973" cy="553998"/>
          </a:xfrm>
          <a:prstGeom prst="rect">
            <a:avLst/>
          </a:prstGeom>
        </p:spPr>
        <p:txBody>
          <a:bodyPr anchor="t">
            <a:noAutofit/>
          </a:bodyPr>
          <a:lstStyle>
            <a:lvl1pPr marL="0" indent="0">
              <a:spcBef>
                <a:spcPts val="0"/>
              </a:spcBef>
              <a:buFontTx/>
              <a:buNone/>
              <a:defRPr sz="1199" b="0">
                <a:solidFill>
                  <a:schemeClr val="tx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6" name="Text Placeholder 4">
            <a:extLst>
              <a:ext uri="{FF2B5EF4-FFF2-40B4-BE49-F238E27FC236}">
                <a16:creationId xmlns:a16="http://schemas.microsoft.com/office/drawing/2014/main" id="{B6AAA0F8-4641-419D-A8C4-5B42FAFD19D1}"/>
              </a:ext>
            </a:extLst>
          </p:cNvPr>
          <p:cNvSpPr>
            <a:spLocks noGrp="1"/>
          </p:cNvSpPr>
          <p:nvPr>
            <p:ph type="body" sz="quarter" idx="18" hasCustomPrompt="1"/>
          </p:nvPr>
        </p:nvSpPr>
        <p:spPr>
          <a:xfrm>
            <a:off x="5429574" y="5314979"/>
            <a:ext cx="2093973" cy="184666"/>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199" b="0">
                <a:solidFill>
                  <a:schemeClr val="tx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p:txBody>
      </p:sp>
      <p:sp>
        <p:nvSpPr>
          <p:cNvPr id="17" name="Text Placeholder 4">
            <a:extLst>
              <a:ext uri="{FF2B5EF4-FFF2-40B4-BE49-F238E27FC236}">
                <a16:creationId xmlns:a16="http://schemas.microsoft.com/office/drawing/2014/main" id="{70E9C7E7-7CB8-4425-A5B3-2DE14A5750AA}"/>
              </a:ext>
            </a:extLst>
          </p:cNvPr>
          <p:cNvSpPr>
            <a:spLocks noGrp="1"/>
          </p:cNvSpPr>
          <p:nvPr>
            <p:ph type="body" sz="quarter" idx="19" hasCustomPrompt="1"/>
          </p:nvPr>
        </p:nvSpPr>
        <p:spPr>
          <a:xfrm>
            <a:off x="5429574" y="5505327"/>
            <a:ext cx="2093973" cy="553998"/>
          </a:xfrm>
          <a:prstGeom prst="rect">
            <a:avLst/>
          </a:prstGeom>
        </p:spPr>
        <p:txBody>
          <a:bodyPr anchor="t">
            <a:noAutofit/>
          </a:bodyPr>
          <a:lstStyle>
            <a:lvl1pPr marL="0" indent="0">
              <a:spcBef>
                <a:spcPts val="0"/>
              </a:spcBef>
              <a:buFontTx/>
              <a:buNone/>
              <a:defRPr sz="1199" b="0">
                <a:solidFill>
                  <a:schemeClr val="tx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18" name="Text Placeholder 4">
            <a:extLst>
              <a:ext uri="{FF2B5EF4-FFF2-40B4-BE49-F238E27FC236}">
                <a16:creationId xmlns:a16="http://schemas.microsoft.com/office/drawing/2014/main" id="{B41A1806-731A-4E83-BB0C-A9548663CFD0}"/>
              </a:ext>
            </a:extLst>
          </p:cNvPr>
          <p:cNvSpPr>
            <a:spLocks noGrp="1"/>
          </p:cNvSpPr>
          <p:nvPr>
            <p:ph type="body" sz="quarter" idx="20" hasCustomPrompt="1"/>
          </p:nvPr>
        </p:nvSpPr>
        <p:spPr>
          <a:xfrm>
            <a:off x="3062450" y="5314979"/>
            <a:ext cx="2093973" cy="184666"/>
          </a:xfrm>
          <a:prstGeom prst="rect">
            <a:avLst/>
          </a:prstGeom>
        </p:spPr>
        <p:txBody>
          <a:bodyPr anchor="t">
            <a:noAutofit/>
          </a:bodyPr>
          <a:lstStyle>
            <a:lvl1pPr marL="0" marR="0" indent="0" algn="l" defTabSz="913486" rtl="0" eaLnBrk="1" fontAlgn="auto" latinLnBrk="0" hangingPunct="1">
              <a:lnSpc>
                <a:spcPct val="100000"/>
              </a:lnSpc>
              <a:spcBef>
                <a:spcPts val="0"/>
              </a:spcBef>
              <a:spcAft>
                <a:spcPts val="0"/>
              </a:spcAft>
              <a:buClrTx/>
              <a:buSzPct val="100000"/>
              <a:buFontTx/>
              <a:buNone/>
              <a:tabLst/>
              <a:defRPr sz="1199" b="0">
                <a:solidFill>
                  <a:schemeClr val="tx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marL="0" marR="0" lvl="0" indent="0" algn="l" defTabSz="913486" rtl="0" eaLnBrk="1" fontAlgn="auto" latinLnBrk="0" hangingPunct="1">
              <a:lnSpc>
                <a:spcPct val="100000"/>
              </a:lnSpc>
              <a:spcBef>
                <a:spcPts val="0"/>
              </a:spcBef>
              <a:spcAft>
                <a:spcPts val="0"/>
              </a:spcAft>
              <a:buClrTx/>
              <a:buSzPct val="100000"/>
              <a:buFontTx/>
              <a:buNone/>
              <a:tabLst/>
              <a:defRPr/>
            </a:pPr>
            <a:r>
              <a:rPr lang="en-US"/>
              <a:t>Click to add name</a:t>
            </a:r>
          </a:p>
        </p:txBody>
      </p:sp>
      <p:sp>
        <p:nvSpPr>
          <p:cNvPr id="19" name="Text Placeholder 4">
            <a:extLst>
              <a:ext uri="{FF2B5EF4-FFF2-40B4-BE49-F238E27FC236}">
                <a16:creationId xmlns:a16="http://schemas.microsoft.com/office/drawing/2014/main" id="{6F4CECFD-0A5E-4297-9C69-2A932A779749}"/>
              </a:ext>
            </a:extLst>
          </p:cNvPr>
          <p:cNvSpPr>
            <a:spLocks noGrp="1"/>
          </p:cNvSpPr>
          <p:nvPr>
            <p:ph type="body" sz="quarter" idx="21" hasCustomPrompt="1"/>
          </p:nvPr>
        </p:nvSpPr>
        <p:spPr>
          <a:xfrm>
            <a:off x="3062450" y="5505327"/>
            <a:ext cx="2093973" cy="553998"/>
          </a:xfrm>
          <a:prstGeom prst="rect">
            <a:avLst/>
          </a:prstGeom>
        </p:spPr>
        <p:txBody>
          <a:bodyPr anchor="t">
            <a:noAutofit/>
          </a:bodyPr>
          <a:lstStyle>
            <a:lvl1pPr marL="0" indent="0">
              <a:spcBef>
                <a:spcPts val="0"/>
              </a:spcBef>
              <a:buFontTx/>
              <a:buNone/>
              <a:defRPr sz="1199" b="0">
                <a:solidFill>
                  <a:schemeClr val="tx1"/>
                </a:solidFill>
                <a:latin typeface="+mj-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Job title</a:t>
            </a:r>
            <a:br>
              <a:rPr lang="en-US"/>
            </a:br>
            <a:r>
              <a:rPr lang="en-US"/>
              <a:t>name@swissre.com</a:t>
            </a:r>
            <a:br>
              <a:rPr lang="en-US"/>
            </a:br>
            <a:r>
              <a:rPr lang="en-US"/>
              <a:t>000 0000 0000</a:t>
            </a:r>
          </a:p>
        </p:txBody>
      </p:sp>
      <p:sp>
        <p:nvSpPr>
          <p:cNvPr id="20" name="Text Placeholder 4">
            <a:extLst>
              <a:ext uri="{FF2B5EF4-FFF2-40B4-BE49-F238E27FC236}">
                <a16:creationId xmlns:a16="http://schemas.microsoft.com/office/drawing/2014/main" id="{75837384-8E7C-48B1-93BA-43E60422F050}"/>
              </a:ext>
            </a:extLst>
          </p:cNvPr>
          <p:cNvSpPr>
            <a:spLocks noGrp="1"/>
          </p:cNvSpPr>
          <p:nvPr>
            <p:ph type="body" sz="quarter" idx="22"/>
          </p:nvPr>
        </p:nvSpPr>
        <p:spPr>
          <a:xfrm>
            <a:off x="8328173" y="4077074"/>
            <a:ext cx="3384402" cy="310639"/>
          </a:xfrm>
          <a:prstGeom prst="rect">
            <a:avLst/>
          </a:prstGeom>
        </p:spPr>
        <p:txBody>
          <a:bodyPr anchor="t"/>
          <a:lstStyle>
            <a:lvl1pPr marL="0" indent="0">
              <a:spcBef>
                <a:spcPts val="0"/>
              </a:spcBef>
              <a:buFontTx/>
              <a:buNone/>
              <a:defRPr sz="1598">
                <a:solidFill>
                  <a:schemeClr val="tx2"/>
                </a:solidFill>
                <a:latin typeface="+mn-lt"/>
              </a:defRPr>
            </a:lvl1pPr>
            <a:lvl2pPr marL="182379" indent="0">
              <a:buFontTx/>
              <a:buNone/>
              <a:defRPr sz="4995">
                <a:solidFill>
                  <a:schemeClr val="tx2"/>
                </a:solidFill>
              </a:defRPr>
            </a:lvl2pPr>
            <a:lvl3pPr marL="444056" indent="0">
              <a:buFontTx/>
              <a:buNone/>
              <a:defRPr sz="4995">
                <a:solidFill>
                  <a:schemeClr val="tx2"/>
                </a:solidFill>
              </a:defRPr>
            </a:lvl3pPr>
            <a:lvl4pPr marL="715247" indent="0">
              <a:buFontTx/>
              <a:buNone/>
              <a:defRPr sz="4995">
                <a:solidFill>
                  <a:schemeClr val="tx2"/>
                </a:solidFill>
              </a:defRPr>
            </a:lvl4pPr>
            <a:lvl5pPr marL="984852" indent="0">
              <a:buFontTx/>
              <a:buNone/>
              <a:defRPr sz="4995">
                <a:solidFill>
                  <a:schemeClr val="tx2"/>
                </a:solidFill>
              </a:defRPr>
            </a:lvl5pPr>
          </a:lstStyle>
          <a:p>
            <a:pPr lvl="0"/>
            <a:r>
              <a:rPr lang="en-US"/>
              <a:t>Click to edit Master text styles</a:t>
            </a:r>
          </a:p>
        </p:txBody>
      </p:sp>
      <p:cxnSp>
        <p:nvCxnSpPr>
          <p:cNvPr id="11" name="Straight Connector 10">
            <a:extLst>
              <a:ext uri="{FF2B5EF4-FFF2-40B4-BE49-F238E27FC236}">
                <a16:creationId xmlns:a16="http://schemas.microsoft.com/office/drawing/2014/main" id="{E0F28C5D-8845-4047-8415-327CB3F2CACD}"/>
              </a:ext>
            </a:extLst>
          </p:cNvPr>
          <p:cNvCxnSpPr>
            <a:cxnSpLocks/>
          </p:cNvCxnSpPr>
          <p:nvPr userDrawn="1"/>
        </p:nvCxnSpPr>
        <p:spPr>
          <a:xfrm>
            <a:off x="8119367" y="4093739"/>
            <a:ext cx="0" cy="19440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69F551F4-30A0-42FA-8222-588014C02762}"/>
              </a:ext>
            </a:extLst>
          </p:cNvPr>
          <p:cNvSpPr>
            <a:spLocks noGrp="1"/>
          </p:cNvSpPr>
          <p:nvPr>
            <p:ph type="pic" sz="quarter" idx="23" hasCustomPrompt="1"/>
          </p:nvPr>
        </p:nvSpPr>
        <p:spPr bwMode="gray">
          <a:xfrm>
            <a:off x="695325" y="4427610"/>
            <a:ext cx="756000" cy="756000"/>
          </a:xfrm>
          <a:prstGeom prst="ellipse">
            <a:avLst/>
          </a:prstGeom>
        </p:spPr>
        <p:txBody>
          <a:bodyPr tIns="360000" anchor="ctr" anchorCtr="0"/>
          <a:lstStyle>
            <a:lvl1pPr marL="0" indent="0" algn="ctr">
              <a:buNone/>
              <a:defRPr sz="899">
                <a:solidFill>
                  <a:srgbClr val="A8BAB2"/>
                </a:solidFill>
              </a:defRPr>
            </a:lvl1pPr>
          </a:lstStyle>
          <a:p>
            <a:r>
              <a:rPr lang="en-US" noProof="0"/>
              <a:t>Add picture</a:t>
            </a:r>
          </a:p>
        </p:txBody>
      </p:sp>
      <p:sp>
        <p:nvSpPr>
          <p:cNvPr id="23" name="Picture Placeholder 3">
            <a:extLst>
              <a:ext uri="{FF2B5EF4-FFF2-40B4-BE49-F238E27FC236}">
                <a16:creationId xmlns:a16="http://schemas.microsoft.com/office/drawing/2014/main" id="{ADE6BCF2-2380-46A1-8C25-731905BB2B01}"/>
              </a:ext>
            </a:extLst>
          </p:cNvPr>
          <p:cNvSpPr>
            <a:spLocks noGrp="1"/>
          </p:cNvSpPr>
          <p:nvPr>
            <p:ph type="pic" sz="quarter" idx="24" hasCustomPrompt="1"/>
          </p:nvPr>
        </p:nvSpPr>
        <p:spPr bwMode="gray">
          <a:xfrm>
            <a:off x="3062449" y="4427610"/>
            <a:ext cx="756000" cy="756000"/>
          </a:xfrm>
          <a:prstGeom prst="ellipse">
            <a:avLst/>
          </a:prstGeom>
        </p:spPr>
        <p:txBody>
          <a:bodyPr tIns="360000" anchor="ctr" anchorCtr="0"/>
          <a:lstStyle>
            <a:lvl1pPr marL="0" indent="0" algn="ctr">
              <a:buNone/>
              <a:defRPr sz="899">
                <a:solidFill>
                  <a:srgbClr val="A8BAB2"/>
                </a:solidFill>
              </a:defRPr>
            </a:lvl1pPr>
          </a:lstStyle>
          <a:p>
            <a:r>
              <a:rPr lang="en-US" noProof="0"/>
              <a:t>Add picture</a:t>
            </a:r>
          </a:p>
        </p:txBody>
      </p:sp>
      <p:sp>
        <p:nvSpPr>
          <p:cNvPr id="24" name="Picture Placeholder 3">
            <a:extLst>
              <a:ext uri="{FF2B5EF4-FFF2-40B4-BE49-F238E27FC236}">
                <a16:creationId xmlns:a16="http://schemas.microsoft.com/office/drawing/2014/main" id="{C7366075-1CD2-44CA-AA8D-8DB1F77AC580}"/>
              </a:ext>
            </a:extLst>
          </p:cNvPr>
          <p:cNvSpPr>
            <a:spLocks noGrp="1"/>
          </p:cNvSpPr>
          <p:nvPr>
            <p:ph type="pic" sz="quarter" idx="25" hasCustomPrompt="1"/>
          </p:nvPr>
        </p:nvSpPr>
        <p:spPr bwMode="gray">
          <a:xfrm>
            <a:off x="5429573" y="4427610"/>
            <a:ext cx="756000" cy="756000"/>
          </a:xfrm>
          <a:prstGeom prst="ellipse">
            <a:avLst/>
          </a:prstGeom>
        </p:spPr>
        <p:txBody>
          <a:bodyPr tIns="360000" anchor="ctr" anchorCtr="0"/>
          <a:lstStyle>
            <a:lvl1pPr marL="0" indent="0" algn="ctr">
              <a:buNone/>
              <a:defRPr sz="899">
                <a:solidFill>
                  <a:srgbClr val="A8BAB2"/>
                </a:solidFill>
              </a:defRPr>
            </a:lvl1pPr>
          </a:lstStyle>
          <a:p>
            <a:r>
              <a:rPr lang="en-US" noProof="0"/>
              <a:t>Add picture</a:t>
            </a:r>
          </a:p>
        </p:txBody>
      </p:sp>
      <p:sp>
        <p:nvSpPr>
          <p:cNvPr id="22" name="Picture Placeholder 9">
            <a:extLst>
              <a:ext uri="{FF2B5EF4-FFF2-40B4-BE49-F238E27FC236}">
                <a16:creationId xmlns:a16="http://schemas.microsoft.com/office/drawing/2014/main" id="{648D5C41-1D22-4084-B72C-691EECE7BD19}"/>
              </a:ext>
            </a:extLst>
          </p:cNvPr>
          <p:cNvSpPr>
            <a:spLocks noGrp="1"/>
          </p:cNvSpPr>
          <p:nvPr>
            <p:ph type="pic" sz="quarter" idx="26" hasCustomPrompt="1"/>
          </p:nvPr>
        </p:nvSpPr>
        <p:spPr>
          <a:xfrm>
            <a:off x="8325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5" name="Picture Placeholder 9">
            <a:extLst>
              <a:ext uri="{FF2B5EF4-FFF2-40B4-BE49-F238E27FC236}">
                <a16:creationId xmlns:a16="http://schemas.microsoft.com/office/drawing/2014/main" id="{981C71BD-3572-4D3E-A439-282B46934A53}"/>
              </a:ext>
            </a:extLst>
          </p:cNvPr>
          <p:cNvSpPr>
            <a:spLocks noGrp="1"/>
          </p:cNvSpPr>
          <p:nvPr>
            <p:ph type="pic" sz="quarter" idx="27" hasCustomPrompt="1"/>
          </p:nvPr>
        </p:nvSpPr>
        <p:spPr>
          <a:xfrm>
            <a:off x="8793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6" name="Picture Placeholder 9">
            <a:extLst>
              <a:ext uri="{FF2B5EF4-FFF2-40B4-BE49-F238E27FC236}">
                <a16:creationId xmlns:a16="http://schemas.microsoft.com/office/drawing/2014/main" id="{1E38F592-CD50-44D2-ADAF-E5E00BA23CFF}"/>
              </a:ext>
            </a:extLst>
          </p:cNvPr>
          <p:cNvSpPr>
            <a:spLocks noGrp="1"/>
          </p:cNvSpPr>
          <p:nvPr>
            <p:ph type="pic" sz="quarter" idx="28" hasCustomPrompt="1"/>
          </p:nvPr>
        </p:nvSpPr>
        <p:spPr>
          <a:xfrm>
            <a:off x="9261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7" name="Picture Placeholder 9">
            <a:extLst>
              <a:ext uri="{FF2B5EF4-FFF2-40B4-BE49-F238E27FC236}">
                <a16:creationId xmlns:a16="http://schemas.microsoft.com/office/drawing/2014/main" id="{B9CBBAEC-D478-4957-A994-1732847F9DC2}"/>
              </a:ext>
            </a:extLst>
          </p:cNvPr>
          <p:cNvSpPr>
            <a:spLocks noGrp="1"/>
          </p:cNvSpPr>
          <p:nvPr>
            <p:ph type="pic" sz="quarter" idx="29" hasCustomPrompt="1"/>
          </p:nvPr>
        </p:nvSpPr>
        <p:spPr>
          <a:xfrm>
            <a:off x="9729162" y="4595414"/>
            <a:ext cx="324000" cy="324000"/>
          </a:xfrm>
          <a:prstGeom prst="rect">
            <a:avLst/>
          </a:prstGeom>
        </p:spPr>
        <p:txBody>
          <a:bodyPr/>
          <a:lstStyle>
            <a:lvl1pPr marL="0" indent="0">
              <a:buNone/>
              <a:defRPr sz="799">
                <a:solidFill>
                  <a:schemeClr val="bg1"/>
                </a:solidFill>
              </a:defRPr>
            </a:lvl1pPr>
          </a:lstStyle>
          <a:p>
            <a:r>
              <a:rPr lang="en-US"/>
              <a:t> </a:t>
            </a:r>
          </a:p>
        </p:txBody>
      </p:sp>
      <p:sp>
        <p:nvSpPr>
          <p:cNvPr id="28" name="Picture Placeholder 9">
            <a:extLst>
              <a:ext uri="{FF2B5EF4-FFF2-40B4-BE49-F238E27FC236}">
                <a16:creationId xmlns:a16="http://schemas.microsoft.com/office/drawing/2014/main" id="{F35FD1BB-F5B0-4478-8DB8-91AFB5811699}"/>
              </a:ext>
            </a:extLst>
          </p:cNvPr>
          <p:cNvSpPr>
            <a:spLocks noGrp="1"/>
          </p:cNvSpPr>
          <p:nvPr>
            <p:ph type="pic" sz="quarter" idx="30" hasCustomPrompt="1"/>
          </p:nvPr>
        </p:nvSpPr>
        <p:spPr>
          <a:xfrm>
            <a:off x="10197162" y="4595414"/>
            <a:ext cx="324000" cy="324000"/>
          </a:xfrm>
          <a:prstGeom prst="rect">
            <a:avLst/>
          </a:prstGeom>
        </p:spPr>
        <p:txBody>
          <a:bodyPr/>
          <a:lstStyle>
            <a:lvl1pPr marL="0" indent="0">
              <a:buNone/>
              <a:defRPr sz="799">
                <a:solidFill>
                  <a:schemeClr val="bg1"/>
                </a:solidFill>
              </a:defRPr>
            </a:lvl1pPr>
          </a:lstStyle>
          <a:p>
            <a:r>
              <a:rPr lang="en-US"/>
              <a:t> </a:t>
            </a:r>
          </a:p>
        </p:txBody>
      </p:sp>
      <p:pic>
        <p:nvPicPr>
          <p:cNvPr id="4" name="Picture 3">
            <a:extLst>
              <a:ext uri="{FF2B5EF4-FFF2-40B4-BE49-F238E27FC236}">
                <a16:creationId xmlns:a16="http://schemas.microsoft.com/office/drawing/2014/main" id="{9E514D02-0C0B-0001-7A00-B1EA38DA9AE0}"/>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99206130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ower Symbol" preserve="1" userDrawn="1">
  <p:cSld name="Power Symbo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9" name="Rectangle 8"/>
          <p:cNvSpPr/>
          <p:nvPr userDrawn="1"/>
        </p:nvSpPr>
        <p:spPr>
          <a:xfrm>
            <a:off x="4943872" y="2564904"/>
            <a:ext cx="2304256"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grpSp>
        <p:nvGrpSpPr>
          <p:cNvPr id="11" name="Group 10"/>
          <p:cNvGrpSpPr/>
          <p:nvPr userDrawn="1"/>
        </p:nvGrpSpPr>
        <p:grpSpPr>
          <a:xfrm>
            <a:off x="4656139" y="1989140"/>
            <a:ext cx="2879725" cy="2879725"/>
            <a:chOff x="3132138" y="1989138"/>
            <a:chExt cx="2879725" cy="2879725"/>
          </a:xfrm>
        </p:grpSpPr>
        <p:sp>
          <p:nvSpPr>
            <p:cNvPr id="12" name="Rectangle 11"/>
            <p:cNvSpPr/>
            <p:nvPr userDrawn="1"/>
          </p:nvSpPr>
          <p:spPr>
            <a:xfrm>
              <a:off x="3707904" y="2564904"/>
              <a:ext cx="1728192"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3" name="Freeform 5"/>
            <p:cNvSpPr>
              <a:spLocks noEditPoints="1"/>
            </p:cNvSpPr>
            <p:nvPr userDrawn="1"/>
          </p:nvSpPr>
          <p:spPr bwMode="auto">
            <a:xfrm>
              <a:off x="3132138" y="1989138"/>
              <a:ext cx="2879725" cy="2879725"/>
            </a:xfrm>
            <a:custGeom>
              <a:avLst/>
              <a:gdLst>
                <a:gd name="T0" fmla="*/ 738 w 1476"/>
                <a:gd name="T1" fmla="*/ 0 h 1476"/>
                <a:gd name="T2" fmla="*/ 0 w 1476"/>
                <a:gd name="T3" fmla="*/ 738 h 1476"/>
                <a:gd name="T4" fmla="*/ 738 w 1476"/>
                <a:gd name="T5" fmla="*/ 1476 h 1476"/>
                <a:gd name="T6" fmla="*/ 1476 w 1476"/>
                <a:gd name="T7" fmla="*/ 738 h 1476"/>
                <a:gd name="T8" fmla="*/ 738 w 1476"/>
                <a:gd name="T9" fmla="*/ 0 h 1476"/>
                <a:gd name="T10" fmla="*/ 547 w 1476"/>
                <a:gd name="T11" fmla="*/ 1099 h 1476"/>
                <a:gd name="T12" fmla="*/ 388 w 1476"/>
                <a:gd name="T13" fmla="*/ 1099 h 1476"/>
                <a:gd name="T14" fmla="*/ 388 w 1476"/>
                <a:gd name="T15" fmla="*/ 637 h 1476"/>
                <a:gd name="T16" fmla="*/ 547 w 1476"/>
                <a:gd name="T17" fmla="*/ 637 h 1476"/>
                <a:gd name="T18" fmla="*/ 547 w 1476"/>
                <a:gd name="T19" fmla="*/ 1099 h 1476"/>
                <a:gd name="T20" fmla="*/ 817 w 1476"/>
                <a:gd name="T21" fmla="*/ 1099 h 1476"/>
                <a:gd name="T22" fmla="*/ 658 w 1476"/>
                <a:gd name="T23" fmla="*/ 1099 h 1476"/>
                <a:gd name="T24" fmla="*/ 658 w 1476"/>
                <a:gd name="T25" fmla="*/ 637 h 1476"/>
                <a:gd name="T26" fmla="*/ 817 w 1476"/>
                <a:gd name="T27" fmla="*/ 637 h 1476"/>
                <a:gd name="T28" fmla="*/ 817 w 1476"/>
                <a:gd name="T29" fmla="*/ 1099 h 1476"/>
                <a:gd name="T30" fmla="*/ 1088 w 1476"/>
                <a:gd name="T31" fmla="*/ 1099 h 1476"/>
                <a:gd name="T32" fmla="*/ 929 w 1476"/>
                <a:gd name="T33" fmla="*/ 1099 h 1476"/>
                <a:gd name="T34" fmla="*/ 929 w 1476"/>
                <a:gd name="T35" fmla="*/ 637 h 1476"/>
                <a:gd name="T36" fmla="*/ 1088 w 1476"/>
                <a:gd name="T37" fmla="*/ 637 h 1476"/>
                <a:gd name="T38" fmla="*/ 1088 w 1476"/>
                <a:gd name="T39" fmla="*/ 1099 h 1476"/>
                <a:gd name="T40" fmla="*/ 1094 w 1476"/>
                <a:gd name="T41" fmla="*/ 524 h 1476"/>
                <a:gd name="T42" fmla="*/ 382 w 1476"/>
                <a:gd name="T43" fmla="*/ 524 h 1476"/>
                <a:gd name="T44" fmla="*/ 382 w 1476"/>
                <a:gd name="T45" fmla="*/ 374 h 1476"/>
                <a:gd name="T46" fmla="*/ 1094 w 1476"/>
                <a:gd name="T47" fmla="*/ 374 h 1476"/>
                <a:gd name="T48" fmla="*/ 1094 w 1476"/>
                <a:gd name="T49" fmla="*/ 52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6" h="1476">
                  <a:moveTo>
                    <a:pt x="738" y="0"/>
                  </a:moveTo>
                  <a:cubicBezTo>
                    <a:pt x="330" y="0"/>
                    <a:pt x="0" y="331"/>
                    <a:pt x="0" y="738"/>
                  </a:cubicBezTo>
                  <a:cubicBezTo>
                    <a:pt x="0" y="1146"/>
                    <a:pt x="330" y="1476"/>
                    <a:pt x="738" y="1476"/>
                  </a:cubicBezTo>
                  <a:cubicBezTo>
                    <a:pt x="1145" y="1476"/>
                    <a:pt x="1476" y="1146"/>
                    <a:pt x="1476" y="738"/>
                  </a:cubicBezTo>
                  <a:cubicBezTo>
                    <a:pt x="1476" y="331"/>
                    <a:pt x="1145" y="0"/>
                    <a:pt x="738" y="0"/>
                  </a:cubicBezTo>
                  <a:moveTo>
                    <a:pt x="547" y="1099"/>
                  </a:moveTo>
                  <a:cubicBezTo>
                    <a:pt x="388" y="1099"/>
                    <a:pt x="388" y="1099"/>
                    <a:pt x="388" y="1099"/>
                  </a:cubicBezTo>
                  <a:cubicBezTo>
                    <a:pt x="388" y="637"/>
                    <a:pt x="388" y="637"/>
                    <a:pt x="388" y="637"/>
                  </a:cubicBezTo>
                  <a:cubicBezTo>
                    <a:pt x="547" y="637"/>
                    <a:pt x="547" y="637"/>
                    <a:pt x="547" y="637"/>
                  </a:cubicBezTo>
                  <a:lnTo>
                    <a:pt x="547" y="1099"/>
                  </a:lnTo>
                  <a:close/>
                  <a:moveTo>
                    <a:pt x="817" y="1099"/>
                  </a:moveTo>
                  <a:cubicBezTo>
                    <a:pt x="658" y="1099"/>
                    <a:pt x="658" y="1099"/>
                    <a:pt x="658" y="1099"/>
                  </a:cubicBezTo>
                  <a:cubicBezTo>
                    <a:pt x="658" y="637"/>
                    <a:pt x="658" y="637"/>
                    <a:pt x="658" y="637"/>
                  </a:cubicBezTo>
                  <a:cubicBezTo>
                    <a:pt x="817" y="637"/>
                    <a:pt x="817" y="637"/>
                    <a:pt x="817" y="637"/>
                  </a:cubicBezTo>
                  <a:lnTo>
                    <a:pt x="817" y="1099"/>
                  </a:lnTo>
                  <a:close/>
                  <a:moveTo>
                    <a:pt x="1088" y="1099"/>
                  </a:moveTo>
                  <a:cubicBezTo>
                    <a:pt x="929" y="1099"/>
                    <a:pt x="929" y="1099"/>
                    <a:pt x="929" y="1099"/>
                  </a:cubicBezTo>
                  <a:cubicBezTo>
                    <a:pt x="929" y="637"/>
                    <a:pt x="929" y="637"/>
                    <a:pt x="929" y="637"/>
                  </a:cubicBezTo>
                  <a:cubicBezTo>
                    <a:pt x="1088" y="637"/>
                    <a:pt x="1088" y="637"/>
                    <a:pt x="1088" y="637"/>
                  </a:cubicBezTo>
                  <a:lnTo>
                    <a:pt x="1088" y="1099"/>
                  </a:lnTo>
                  <a:close/>
                  <a:moveTo>
                    <a:pt x="1094" y="524"/>
                  </a:moveTo>
                  <a:cubicBezTo>
                    <a:pt x="382" y="524"/>
                    <a:pt x="382" y="524"/>
                    <a:pt x="382" y="524"/>
                  </a:cubicBezTo>
                  <a:cubicBezTo>
                    <a:pt x="382" y="374"/>
                    <a:pt x="382" y="374"/>
                    <a:pt x="382" y="374"/>
                  </a:cubicBezTo>
                  <a:cubicBezTo>
                    <a:pt x="1094" y="374"/>
                    <a:pt x="1094" y="374"/>
                    <a:pt x="1094" y="374"/>
                  </a:cubicBezTo>
                  <a:lnTo>
                    <a:pt x="1094" y="524"/>
                  </a:lnTo>
                  <a:close/>
                </a:path>
              </a:pathLst>
            </a:custGeom>
            <a:solidFill>
              <a:srgbClr val="627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grpSp>
      <p:pic>
        <p:nvPicPr>
          <p:cNvPr id="5" name="Picture 4">
            <a:extLst>
              <a:ext uri="{FF2B5EF4-FFF2-40B4-BE49-F238E27FC236}">
                <a16:creationId xmlns:a16="http://schemas.microsoft.com/office/drawing/2014/main" id="{5A7552F3-1C9E-065A-ECE8-CD636390025B}"/>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5581226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68705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319"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319"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Edit Master text styles</a:t>
            </a:r>
          </a:p>
        </p:txBody>
      </p:sp>
    </p:spTree>
    <p:extLst>
      <p:ext uri="{BB962C8B-B14F-4D97-AF65-F5344CB8AC3E}">
        <p14:creationId xmlns:p14="http://schemas.microsoft.com/office/powerpoint/2010/main" val="22145323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490133" y="1981200"/>
            <a:ext cx="451555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6311" y="1981200"/>
            <a:ext cx="4515556"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47814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68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2" y="2174875"/>
            <a:ext cx="538668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837" y="1535113"/>
            <a:ext cx="538856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837" y="2174875"/>
            <a:ext cx="538856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8741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Title Slide - Color Vertical (transparent)" preserve="1" userDrawn="1">
  <p:cSld name="Title Slide - Color Vertical (transparent)">
    <p:bg bwMode="gray">
      <p:bgPr>
        <a:solidFill>
          <a:srgbClr val="D1DCD6"/>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F6B540C-7407-4801-AA47-52B2D6E277C8}"/>
              </a:ext>
            </a:extLst>
          </p:cNvPr>
          <p:cNvSpPr/>
          <p:nvPr userDrawn="1"/>
        </p:nvSpPr>
        <p:spPr>
          <a:xfrm>
            <a:off x="0" y="0"/>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a:prstGeom prst="rect">
            <a:avLst/>
          </a:prstGeom>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11" name="Classification"/>
          <p:cNvSpPr txBox="1">
            <a:spLocks noChangeArrowheads="1"/>
          </p:cNvSpPr>
          <p:nvPr userDrawn="1">
            <p:custDataLst>
              <p:tags r:id="rId2"/>
            </p:custDataLst>
          </p:nvPr>
        </p:nvSpPr>
        <p:spPr bwMode="black">
          <a:xfrm>
            <a:off x="4012518"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sp>
        <p:nvSpPr>
          <p:cNvPr id="7" name="Title 1">
            <a:extLst>
              <a:ext uri="{FF2B5EF4-FFF2-40B4-BE49-F238E27FC236}">
                <a16:creationId xmlns:a16="http://schemas.microsoft.com/office/drawing/2014/main" id="{BE38C6DF-C718-46CD-B3B3-721F806920DB}"/>
              </a:ext>
            </a:extLst>
          </p:cNvPr>
          <p:cNvSpPr>
            <a:spLocks noGrp="1"/>
          </p:cNvSpPr>
          <p:nvPr>
            <p:ph type="ctrTitle"/>
          </p:nvPr>
        </p:nvSpPr>
        <p:spPr bwMode="white">
          <a:xfrm>
            <a:off x="695326" y="1628776"/>
            <a:ext cx="5184651" cy="1296168"/>
          </a:xfrm>
        </p:spPr>
        <p:txBody>
          <a:bodyPr>
            <a:noAutofit/>
          </a:bodyPr>
          <a:lstStyle>
            <a:lvl1pPr algn="l">
              <a:lnSpc>
                <a:spcPct val="80000"/>
              </a:lnSpc>
              <a:defRPr sz="3596">
                <a:solidFill>
                  <a:srgbClr val="FFFFFF"/>
                </a:solidFill>
                <a:latin typeface="SwissReSans Light" pitchFamily="34" charset="0"/>
              </a:defRPr>
            </a:lvl1pPr>
          </a:lstStyle>
          <a:p>
            <a:r>
              <a:rPr lang="en-US" noProof="0"/>
              <a:t>Click to edit Master title style</a:t>
            </a:r>
          </a:p>
        </p:txBody>
      </p:sp>
      <p:sp>
        <p:nvSpPr>
          <p:cNvPr id="10" name="Subtitle 2">
            <a:extLst>
              <a:ext uri="{FF2B5EF4-FFF2-40B4-BE49-F238E27FC236}">
                <a16:creationId xmlns:a16="http://schemas.microsoft.com/office/drawing/2014/main" id="{BA82BB02-D252-4EC6-9468-A370B10E6595}"/>
              </a:ext>
            </a:extLst>
          </p:cNvPr>
          <p:cNvSpPr>
            <a:spLocks noGrp="1"/>
          </p:cNvSpPr>
          <p:nvPr>
            <p:ph type="subTitle" idx="1"/>
          </p:nvPr>
        </p:nvSpPr>
        <p:spPr bwMode="white">
          <a:xfrm>
            <a:off x="695326" y="3284984"/>
            <a:ext cx="5184651" cy="288032"/>
          </a:xfrm>
          <a:prstGeom prst="rect">
            <a:avLst/>
          </a:prstGeom>
        </p:spPr>
        <p:txBody>
          <a:bodyPr/>
          <a:lstStyle>
            <a:lvl1pPr marL="0" indent="0" algn="l">
              <a:lnSpc>
                <a:spcPct val="100000"/>
              </a:lnSpc>
              <a:spcBef>
                <a:spcPts val="0"/>
              </a:spcBef>
              <a:buNone/>
              <a:defRPr sz="1798">
                <a:solidFill>
                  <a:srgbClr val="FFFFFF"/>
                </a:solidFill>
                <a:latin typeface="+mj-lt"/>
              </a:defRPr>
            </a:lvl1pPr>
            <a:lvl2pPr marL="456743" indent="0" algn="ctr">
              <a:buNone/>
              <a:defRPr>
                <a:solidFill>
                  <a:schemeClr val="tx1">
                    <a:tint val="75000"/>
                  </a:schemeClr>
                </a:solidFill>
              </a:defRPr>
            </a:lvl2pPr>
            <a:lvl3pPr marL="913486" indent="0" algn="ctr">
              <a:buNone/>
              <a:defRPr>
                <a:solidFill>
                  <a:schemeClr val="tx1">
                    <a:tint val="75000"/>
                  </a:schemeClr>
                </a:solidFill>
              </a:defRPr>
            </a:lvl3pPr>
            <a:lvl4pPr marL="1370228" indent="0" algn="ctr">
              <a:buNone/>
              <a:defRPr>
                <a:solidFill>
                  <a:schemeClr val="tx1">
                    <a:tint val="75000"/>
                  </a:schemeClr>
                </a:solidFill>
              </a:defRPr>
            </a:lvl4pPr>
            <a:lvl5pPr marL="1826971" indent="0" algn="ctr">
              <a:buNone/>
              <a:defRPr>
                <a:solidFill>
                  <a:schemeClr val="tx1">
                    <a:tint val="75000"/>
                  </a:schemeClr>
                </a:solidFill>
              </a:defRPr>
            </a:lvl5pPr>
            <a:lvl6pPr marL="2283714" indent="0" algn="ctr">
              <a:buNone/>
              <a:defRPr>
                <a:solidFill>
                  <a:schemeClr val="tx1">
                    <a:tint val="75000"/>
                  </a:schemeClr>
                </a:solidFill>
              </a:defRPr>
            </a:lvl6pPr>
            <a:lvl7pPr marL="2740457" indent="0" algn="ctr">
              <a:buNone/>
              <a:defRPr>
                <a:solidFill>
                  <a:schemeClr val="tx1">
                    <a:tint val="75000"/>
                  </a:schemeClr>
                </a:solidFill>
              </a:defRPr>
            </a:lvl7pPr>
            <a:lvl8pPr marL="3197200" indent="0" algn="ctr">
              <a:buNone/>
              <a:defRPr>
                <a:solidFill>
                  <a:schemeClr val="tx1">
                    <a:tint val="75000"/>
                  </a:schemeClr>
                </a:solidFill>
              </a:defRPr>
            </a:lvl8pPr>
            <a:lvl9pPr marL="3653942" indent="0" algn="ctr">
              <a:buNone/>
              <a:defRPr>
                <a:solidFill>
                  <a:schemeClr val="tx1">
                    <a:tint val="75000"/>
                  </a:schemeClr>
                </a:solidFill>
              </a:defRPr>
            </a:lvl9pPr>
          </a:lstStyle>
          <a:p>
            <a:r>
              <a:rPr lang="en-US"/>
              <a:t>Click to edit Master subtitle style</a:t>
            </a:r>
          </a:p>
        </p:txBody>
      </p:sp>
      <p:pic>
        <p:nvPicPr>
          <p:cNvPr id="4" name="Picture 3">
            <a:extLst>
              <a:ext uri="{FF2B5EF4-FFF2-40B4-BE49-F238E27FC236}">
                <a16:creationId xmlns:a16="http://schemas.microsoft.com/office/drawing/2014/main" id="{DEAE30FF-8EFC-77D4-B864-BD9CF7A8B693}"/>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421002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89046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2352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31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7676" y="273053"/>
            <a:ext cx="681472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3"/>
            <a:ext cx="401131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9394512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81"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81"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481"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1742460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079876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8935" y="609600"/>
            <a:ext cx="230293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90133" y="609600"/>
            <a:ext cx="6728178"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9166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90135" y="609600"/>
            <a:ext cx="9211733" cy="1143000"/>
          </a:xfrm>
        </p:spPr>
        <p:txBody>
          <a:bodyPr/>
          <a:lstStyle/>
          <a:p>
            <a:r>
              <a:rPr lang="en-US"/>
              <a:t>Click to edit Master title style</a:t>
            </a:r>
          </a:p>
        </p:txBody>
      </p:sp>
      <p:sp>
        <p:nvSpPr>
          <p:cNvPr id="3" name="Chart Placeholder 2"/>
          <p:cNvSpPr>
            <a:spLocks noGrp="1"/>
          </p:cNvSpPr>
          <p:nvPr>
            <p:ph type="chart" idx="1"/>
          </p:nvPr>
        </p:nvSpPr>
        <p:spPr>
          <a:xfrm>
            <a:off x="1490135" y="1981200"/>
            <a:ext cx="9211733" cy="4114800"/>
          </a:xfrm>
        </p:spPr>
        <p:txBody>
          <a:bodyPr/>
          <a:lstStyle/>
          <a:p>
            <a:pPr lvl="0"/>
            <a:r>
              <a:rPr lang="en-US" noProof="0"/>
              <a:t>Click icon to add chart</a:t>
            </a:r>
          </a:p>
        </p:txBody>
      </p:sp>
    </p:spTree>
    <p:extLst>
      <p:ext uri="{BB962C8B-B14F-4D97-AF65-F5344CB8AC3E}">
        <p14:creationId xmlns:p14="http://schemas.microsoft.com/office/powerpoint/2010/main" val="35528085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4" name="Content Placeholder 3">
            <a:extLst>
              <a:ext uri="{FF2B5EF4-FFF2-40B4-BE49-F238E27FC236}">
                <a16:creationId xmlns:a16="http://schemas.microsoft.com/office/drawing/2014/main" id="{979004AD-930E-45B8-858D-4EAB7C967168}"/>
              </a:ext>
            </a:extLst>
          </p:cNvPr>
          <p:cNvSpPr>
            <a:spLocks noGrp="1"/>
          </p:cNvSpPr>
          <p:nvPr>
            <p:ph sz="quarter" idx="13"/>
          </p:nvPr>
        </p:nvSpPr>
        <p:spPr>
          <a:xfrm>
            <a:off x="695324" y="1628778"/>
            <a:ext cx="11017250" cy="439251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8EF5B2F3-E2FC-07E6-3F71-20BEF35B8500}"/>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19346013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wo Content Dark Grey" userDrawn="1">
  <p:cSld name="Two Content Dark Grey">
    <p:bg>
      <p:bgPr>
        <a:solidFill>
          <a:schemeClr val="accent3"/>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598">
                <a:solidFill>
                  <a:schemeClr val="bg1"/>
                </a:solidFill>
                <a:latin typeface="SwissReSans" pitchFamily="34" charset="0"/>
              </a:defRPr>
            </a:lvl1pPr>
            <a:lvl2pPr>
              <a:defRPr sz="1399">
                <a:solidFill>
                  <a:schemeClr val="bg1"/>
                </a:solidFill>
                <a:latin typeface="SwissReSans" pitchFamily="34" charset="0"/>
              </a:defRPr>
            </a:lvl2pPr>
            <a:lvl3pPr>
              <a:defRPr sz="1399">
                <a:solidFill>
                  <a:schemeClr val="bg1"/>
                </a:solidFill>
                <a:latin typeface="SwissReSans" pitchFamily="34" charset="0"/>
              </a:defRPr>
            </a:lvl3pPr>
            <a:lvl4pPr>
              <a:defRPr sz="1399">
                <a:solidFill>
                  <a:schemeClr val="bg1"/>
                </a:solidFill>
                <a:latin typeface="SwissReSans" pitchFamily="34" charset="0"/>
              </a:defRPr>
            </a:lvl4pPr>
            <a:lvl5pPr>
              <a:defRPr sz="1399">
                <a:solidFill>
                  <a:schemeClr val="bg1"/>
                </a:solidFill>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bwMode="black">
          <a:xfrm>
            <a:off x="6384032" y="1628776"/>
            <a:ext cx="5328000" cy="4392000"/>
          </a:xfrm>
          <a:prstGeom prst="rect">
            <a:avLst/>
          </a:prstGeom>
        </p:spPr>
        <p:txBody>
          <a:bodyPr/>
          <a:lstStyle>
            <a:lvl1pPr>
              <a:defRPr sz="1598">
                <a:solidFill>
                  <a:schemeClr val="bg1"/>
                </a:solidFill>
                <a:latin typeface="SwissReSans" pitchFamily="34" charset="0"/>
              </a:defRPr>
            </a:lvl1pPr>
            <a:lvl2pPr>
              <a:defRPr sz="1399">
                <a:solidFill>
                  <a:schemeClr val="bg1"/>
                </a:solidFill>
                <a:latin typeface="SwissReSans" pitchFamily="34" charset="0"/>
              </a:defRPr>
            </a:lvl2pPr>
            <a:lvl3pPr>
              <a:defRPr sz="1399">
                <a:solidFill>
                  <a:schemeClr val="bg1"/>
                </a:solidFill>
                <a:latin typeface="SwissReSans" pitchFamily="34" charset="0"/>
              </a:defRPr>
            </a:lvl3pPr>
            <a:lvl4pPr>
              <a:defRPr sz="1399">
                <a:solidFill>
                  <a:schemeClr val="bg1"/>
                </a:solidFill>
                <a:latin typeface="SwissReSans" pitchFamily="34" charset="0"/>
              </a:defRPr>
            </a:lvl4pPr>
            <a:lvl5pPr>
              <a:defRPr sz="1399">
                <a:solidFill>
                  <a:schemeClr val="bg1"/>
                </a:solidFill>
                <a:latin typeface="SwissReSans" pitchFamily="34" charset="0"/>
              </a:defRPr>
            </a:lvl5pPr>
            <a:lvl6pPr>
              <a:defRPr sz="1798"/>
            </a:lvl6pPr>
            <a:lvl7pPr>
              <a:defRPr sz="1798"/>
            </a:lvl7pPr>
            <a:lvl8pPr>
              <a:defRPr sz="1798"/>
            </a:lvl8pPr>
            <a:lvl9pPr>
              <a:defRPr sz="17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p:cNvSpPr>
            <a:spLocks noGrp="1"/>
          </p:cNvSpPr>
          <p:nvPr>
            <p:ph type="title"/>
          </p:nvPr>
        </p:nvSpPr>
        <p:spPr/>
        <p:txBody>
          <a:bodyPr/>
          <a:lstStyle>
            <a:lvl1pPr>
              <a:defRPr>
                <a:solidFill>
                  <a:schemeClr val="bg2"/>
                </a:solidFill>
              </a:defRPr>
            </a:lvl1pPr>
          </a:lstStyle>
          <a:p>
            <a:r>
              <a:rPr lang="en-US"/>
              <a:t>Click to edit Master title style</a:t>
            </a:r>
          </a:p>
        </p:txBody>
      </p:sp>
      <p:sp>
        <p:nvSpPr>
          <p:cNvPr id="9" name="Date Placeholder 8"/>
          <p:cNvSpPr>
            <a:spLocks noGrp="1"/>
          </p:cNvSpPr>
          <p:nvPr>
            <p:ph type="dt" sz="half" idx="10"/>
          </p:nvPr>
        </p:nvSpPr>
        <p:spPr/>
        <p:txBody>
          <a:bodyPr/>
          <a:lstStyle/>
          <a:p>
            <a:endParaRPr lang="en-US"/>
          </a:p>
        </p:txBody>
      </p:sp>
      <p:sp>
        <p:nvSpPr>
          <p:cNvPr id="10" name="Footer Placeholder 9"/>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pic>
        <p:nvPicPr>
          <p:cNvPr id="6" name="Picture 5">
            <a:extLst>
              <a:ext uri="{FF2B5EF4-FFF2-40B4-BE49-F238E27FC236}">
                <a16:creationId xmlns:a16="http://schemas.microsoft.com/office/drawing/2014/main" id="{7E6C9211-2307-A785-D3B7-7A2AF677D924}"/>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422559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 Color" preserve="1" userDrawn="1">
  <p:cSld name="Section Header - Colo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1628774"/>
            <a:ext cx="11017250" cy="1296168"/>
          </a:xfrm>
        </p:spPr>
        <p:txBody>
          <a:bodyPr vert="horz" lIns="0" tIns="0" rIns="0" bIns="0" rtlCol="0" anchor="t" anchorCtr="0">
            <a:noAutofit/>
          </a:bodyPr>
          <a:lstStyle>
            <a:lvl1pPr algn="l" defTabSz="913486" rtl="0" eaLnBrk="1" latinLnBrk="0" hangingPunct="1">
              <a:lnSpc>
                <a:spcPct val="80000"/>
              </a:lnSpc>
              <a:spcBef>
                <a:spcPct val="0"/>
              </a:spcBef>
              <a:buNone/>
              <a:defRPr lang="en-GB" sz="4795" kern="1200" dirty="0">
                <a:solidFill>
                  <a:schemeClr val="bg1"/>
                </a:solidFill>
                <a:latin typeface="SwissReSans Light" pitchFamily="34" charset="0"/>
                <a:ea typeface="+mj-ea"/>
                <a:cs typeface="+mj-cs"/>
              </a:defRPr>
            </a:lvl1pPr>
          </a:lstStyle>
          <a:p>
            <a:r>
              <a:rPr lang="en-US"/>
              <a:t>Click to add section title</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sp>
        <p:nvSpPr>
          <p:cNvPr id="9" name="Text Placeholder 8">
            <a:extLst>
              <a:ext uri="{FF2B5EF4-FFF2-40B4-BE49-F238E27FC236}">
                <a16:creationId xmlns:a16="http://schemas.microsoft.com/office/drawing/2014/main" id="{BA1D9FFF-4BEF-452F-9759-D0EB231FFEE8}"/>
              </a:ext>
            </a:extLst>
          </p:cNvPr>
          <p:cNvSpPr>
            <a:spLocks noGrp="1"/>
          </p:cNvSpPr>
          <p:nvPr>
            <p:ph type="body" sz="quarter" idx="16"/>
          </p:nvPr>
        </p:nvSpPr>
        <p:spPr>
          <a:xfrm>
            <a:off x="695323" y="2996954"/>
            <a:ext cx="11017250" cy="2544487"/>
          </a:xfrm>
        </p:spPr>
        <p:txBody>
          <a:bodyPr/>
          <a:lstStyle>
            <a:lvl1pPr>
              <a:spcBef>
                <a:spcPts val="0"/>
              </a:spcBef>
              <a:defRPr sz="1798">
                <a:solidFill>
                  <a:srgbClr val="FFFFFF"/>
                </a:solidFill>
                <a:latin typeface="+mj-lt"/>
              </a:defRPr>
            </a:lvl1pPr>
            <a:lvl2pPr>
              <a:spcBef>
                <a:spcPts val="0"/>
              </a:spcBef>
              <a:defRPr sz="1798">
                <a:solidFill>
                  <a:srgbClr val="FFFFFF"/>
                </a:solidFill>
                <a:latin typeface="+mj-lt"/>
              </a:defRPr>
            </a:lvl2pPr>
            <a:lvl3pPr>
              <a:spcBef>
                <a:spcPts val="0"/>
              </a:spcBef>
              <a:defRPr sz="1798">
                <a:solidFill>
                  <a:srgbClr val="FFFFFF"/>
                </a:solidFill>
                <a:latin typeface="+mj-lt"/>
              </a:defRPr>
            </a:lvl3pPr>
            <a:lvl4pPr>
              <a:spcBef>
                <a:spcPts val="0"/>
              </a:spcBef>
              <a:defRPr sz="1798">
                <a:solidFill>
                  <a:srgbClr val="FFFFFF"/>
                </a:solidFill>
                <a:latin typeface="+mj-lt"/>
              </a:defRPr>
            </a:lvl4pPr>
            <a:lvl5pPr>
              <a:spcBef>
                <a:spcPts val="0"/>
              </a:spcBef>
              <a:defRPr sz="1798">
                <a:solidFill>
                  <a:srgbClr val="FFFFFF"/>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2ADF9560-C721-CDBF-1FF1-E7F14D2435DF}"/>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 Image" preserve="1" userDrawn="1">
  <p:cSld name="Section Header - Im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62EFBBE-88F0-45C6-8773-A0193D549231}"/>
              </a:ext>
            </a:extLst>
          </p:cNvPr>
          <p:cNvSpPr>
            <a:spLocks noGrp="1"/>
          </p:cNvSpPr>
          <p:nvPr>
            <p:ph type="pic" sz="quarter" idx="16"/>
          </p:nvPr>
        </p:nvSpPr>
        <p:spPr bwMode="gray">
          <a:xfrm>
            <a:off x="0" y="0"/>
            <a:ext cx="12192000" cy="6858000"/>
          </a:xfrm>
          <a:prstGeom prst="rect">
            <a:avLst/>
          </a:prstGeom>
          <a:solidFill>
            <a:schemeClr val="accent4"/>
          </a:solidFill>
        </p:spPr>
        <p:txBody>
          <a:bodyPr tIns="576000" anchor="ctr"/>
          <a:lstStyle>
            <a:lvl1pPr algn="ctr">
              <a:buFontTx/>
              <a:buNone/>
              <a:defRPr sz="1199">
                <a:solidFill>
                  <a:srgbClr val="A8BAB2"/>
                </a:solidFill>
                <a:latin typeface="SwissReSans" pitchFamily="34" charset="0"/>
              </a:defRPr>
            </a:lvl1pPr>
          </a:lstStyle>
          <a:p>
            <a:r>
              <a:rPr lang="en-US"/>
              <a:t>Click icon to add picture</a:t>
            </a:r>
          </a:p>
        </p:txBody>
      </p:sp>
      <p:sp>
        <p:nvSpPr>
          <p:cNvPr id="2" name="Title 1"/>
          <p:cNvSpPr>
            <a:spLocks noGrp="1"/>
          </p:cNvSpPr>
          <p:nvPr>
            <p:ph type="title" hasCustomPrompt="1"/>
          </p:nvPr>
        </p:nvSpPr>
        <p:spPr bwMode="gray">
          <a:xfrm>
            <a:off x="695325" y="1628774"/>
            <a:ext cx="11017250" cy="1296168"/>
          </a:xfrm>
        </p:spPr>
        <p:txBody>
          <a:bodyPr vert="horz" lIns="0" tIns="0" rIns="0" bIns="0" rtlCol="0" anchor="t" anchorCtr="0">
            <a:noAutofit/>
          </a:bodyPr>
          <a:lstStyle>
            <a:lvl1pPr algn="l" defTabSz="913486" rtl="0" eaLnBrk="1" latinLnBrk="0" hangingPunct="1">
              <a:lnSpc>
                <a:spcPct val="80000"/>
              </a:lnSpc>
              <a:spcBef>
                <a:spcPct val="0"/>
              </a:spcBef>
              <a:buNone/>
              <a:defRPr lang="en-GB" sz="4795" kern="1200" dirty="0">
                <a:solidFill>
                  <a:schemeClr val="bg1"/>
                </a:solidFill>
                <a:latin typeface="SwissReSans Light" pitchFamily="34" charset="0"/>
                <a:ea typeface="+mj-ea"/>
                <a:cs typeface="+mj-cs"/>
              </a:defRPr>
            </a:lvl1pPr>
          </a:lstStyle>
          <a:p>
            <a:r>
              <a:rPr lang="en-US"/>
              <a:t>Click to add section </a:t>
            </a:r>
            <a:br>
              <a:rPr lang="en-US"/>
            </a:br>
            <a:r>
              <a:rPr lang="en-US"/>
              <a:t>title</a:t>
            </a:r>
          </a:p>
        </p:txBody>
      </p:sp>
      <p:sp>
        <p:nvSpPr>
          <p:cNvPr id="3" name="Date Placeholder 2"/>
          <p:cNvSpPr>
            <a:spLocks noGrp="1"/>
          </p:cNvSpPr>
          <p:nvPr>
            <p:ph type="dt" sz="half" idx="13"/>
          </p:nvPr>
        </p:nvSpPr>
        <p:spPr/>
        <p:txBody>
          <a:bodyPr/>
          <a:lstStyle/>
          <a:p>
            <a:endParaRPr lang="en-US"/>
          </a:p>
        </p:txBody>
      </p:sp>
      <p:sp>
        <p:nvSpPr>
          <p:cNvPr id="4" name="Footer Placeholder 3"/>
          <p:cNvSpPr>
            <a:spLocks noGrp="1"/>
          </p:cNvSpPr>
          <p:nvPr>
            <p:ph type="ftr" sz="quarter" idx="14"/>
          </p:nvPr>
        </p:nvSpPr>
        <p:spPr/>
        <p:txBody>
          <a:bodyPr/>
          <a:lstStyle/>
          <a:p>
            <a:endParaRPr lang="en-US"/>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a:p>
        </p:txBody>
      </p:sp>
      <p:sp>
        <p:nvSpPr>
          <p:cNvPr id="11" name="Classification"/>
          <p:cNvSpPr txBox="1">
            <a:spLocks noChangeArrowheads="1"/>
          </p:cNvSpPr>
          <p:nvPr userDrawn="1">
            <p:custDataLst>
              <p:tags r:id="rId3"/>
            </p:custDataLst>
          </p:nvPr>
        </p:nvSpPr>
        <p:spPr bwMode="black">
          <a:xfrm>
            <a:off x="4022174"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2"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chemeClr val="bg1"/>
              </a:solidFill>
              <a:latin typeface="SwissReSans" pitchFamily="34" charset="0"/>
              <a:ea typeface="+mn-ea"/>
              <a:cs typeface="+mn-cs"/>
            </a:endParaRPr>
          </a:p>
        </p:txBody>
      </p:sp>
      <p:sp>
        <p:nvSpPr>
          <p:cNvPr id="15" name="Text Placeholder 8">
            <a:extLst>
              <a:ext uri="{FF2B5EF4-FFF2-40B4-BE49-F238E27FC236}">
                <a16:creationId xmlns:a16="http://schemas.microsoft.com/office/drawing/2014/main" id="{E61501F7-6AD9-4B4A-A993-CFC000806EFB}"/>
              </a:ext>
            </a:extLst>
          </p:cNvPr>
          <p:cNvSpPr>
            <a:spLocks noGrp="1"/>
          </p:cNvSpPr>
          <p:nvPr>
            <p:ph type="body" sz="quarter" idx="17" hasCustomPrompt="1"/>
          </p:nvPr>
        </p:nvSpPr>
        <p:spPr>
          <a:xfrm>
            <a:off x="695323" y="2996954"/>
            <a:ext cx="11017250" cy="2544487"/>
          </a:xfrm>
        </p:spPr>
        <p:txBody>
          <a:bodyPr/>
          <a:lstStyle>
            <a:lvl1pPr>
              <a:spcBef>
                <a:spcPts val="0"/>
              </a:spcBef>
              <a:defRPr sz="1798">
                <a:solidFill>
                  <a:srgbClr val="FFFFFF"/>
                </a:solidFill>
                <a:latin typeface="+mj-lt"/>
              </a:defRPr>
            </a:lvl1pPr>
            <a:lvl2pPr>
              <a:spcBef>
                <a:spcPts val="0"/>
              </a:spcBef>
              <a:defRPr sz="1798">
                <a:solidFill>
                  <a:srgbClr val="FFFFFF"/>
                </a:solidFill>
                <a:latin typeface="+mj-lt"/>
              </a:defRPr>
            </a:lvl2pPr>
            <a:lvl3pPr>
              <a:spcBef>
                <a:spcPts val="0"/>
              </a:spcBef>
              <a:defRPr sz="1798">
                <a:solidFill>
                  <a:srgbClr val="FFFFFF"/>
                </a:solidFill>
                <a:latin typeface="+mj-lt"/>
              </a:defRPr>
            </a:lvl3pPr>
            <a:lvl4pPr>
              <a:spcBef>
                <a:spcPts val="0"/>
              </a:spcBef>
              <a:defRPr sz="1798">
                <a:solidFill>
                  <a:srgbClr val="FFFFFF"/>
                </a:solidFill>
                <a:latin typeface="+mj-lt"/>
              </a:defRPr>
            </a:lvl4pPr>
            <a:lvl5pPr>
              <a:spcBef>
                <a:spcPts val="0"/>
              </a:spcBef>
              <a:defRPr sz="1798">
                <a:solidFill>
                  <a:srgbClr val="FFFFFF"/>
                </a:solidFill>
                <a:latin typeface="+mj-lt"/>
              </a:defRPr>
            </a:lvl5pPr>
          </a:lstStyle>
          <a:p>
            <a:pPr lvl="0"/>
            <a:r>
              <a:rPr lang="en-US"/>
              <a:t>Click to add text</a:t>
            </a:r>
            <a:br>
              <a:rPr lang="en-US"/>
            </a:br>
            <a:r>
              <a:rPr lang="en-US"/>
              <a:t>[No text over Power Symbol]</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3CA1057-6563-47B3-E112-5BA73A528935}"/>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99069138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tags" Target="../tags/tag4.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ags" Target="../tags/tag2.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ags" Target="../tags/tag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tags" Target="../tags/tag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73"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theme" Target="../theme/theme2.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FFF979D3-86C4-4984-CAE1-26B5355DB473}"/>
              </a:ext>
            </a:extLst>
          </p:cNvPr>
          <p:cNvGraphicFramePr>
            <a:graphicFrameLocks noChangeAspect="1"/>
          </p:cNvGraphicFramePr>
          <p:nvPr userDrawn="1">
            <p:custDataLst>
              <p:tags r:id="rId66"/>
            </p:custDataLst>
            <p:extLst>
              <p:ext uri="{D42A27DB-BD31-4B8C-83A1-F6EECF244321}">
                <p14:modId xmlns:p14="http://schemas.microsoft.com/office/powerpoint/2010/main" val="92084916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71" imgW="381" imgH="381" progId="TCLayout.ActiveDocument.1">
                  <p:embed/>
                </p:oleObj>
              </mc:Choice>
              <mc:Fallback>
                <p:oleObj name="think-cell Slide" r:id="rId71" imgW="381" imgH="381" progId="TCLayout.ActiveDocument.1">
                  <p:embed/>
                  <p:pic>
                    <p:nvPicPr>
                      <p:cNvPr id="8" name="think-cell data - do not delete" hidden="1">
                        <a:extLst>
                          <a:ext uri="{FF2B5EF4-FFF2-40B4-BE49-F238E27FC236}">
                            <a16:creationId xmlns:a16="http://schemas.microsoft.com/office/drawing/2014/main" id="{FFF979D3-86C4-4984-CAE1-26B5355DB473}"/>
                          </a:ext>
                        </a:extLst>
                      </p:cNvPr>
                      <p:cNvPicPr/>
                      <p:nvPr/>
                    </p:nvPicPr>
                    <p:blipFill>
                      <a:blip r:embed="rId72"/>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bwMode="black">
          <a:xfrm>
            <a:off x="695325" y="692152"/>
            <a:ext cx="11017250" cy="692647"/>
          </a:xfrm>
          <a:prstGeom prst="rect">
            <a:avLst/>
          </a:prstGeom>
        </p:spPr>
        <p:txBody>
          <a:bodyPr vert="horz" lIns="0" tIns="0" rIns="0" bIns="0" rtlCol="0" anchor="t" anchorCtr="0">
            <a:noAutofit/>
          </a:bodyPr>
          <a:lstStyle/>
          <a:p>
            <a:endParaRPr lang="en-US"/>
          </a:p>
        </p:txBody>
      </p:sp>
      <p:sp>
        <p:nvSpPr>
          <p:cNvPr id="10" name="Classification"/>
          <p:cNvSpPr txBox="1">
            <a:spLocks noChangeArrowheads="1"/>
          </p:cNvSpPr>
          <p:nvPr>
            <p:custDataLst>
              <p:tags r:id="rId67"/>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899">
              <a:solidFill>
                <a:srgbClr val="283E36"/>
              </a:solidFill>
              <a:latin typeface="SwissReSans" pitchFamily="34" charset="0"/>
            </a:endParaRPr>
          </a:p>
        </p:txBody>
      </p:sp>
      <p:sp>
        <p:nvSpPr>
          <p:cNvPr id="9" name="Footer"/>
          <p:cNvSpPr txBox="1">
            <a:spLocks/>
          </p:cNvSpPr>
          <p:nvPr>
            <p:custDataLst>
              <p:tags r:id="rId68"/>
            </p:custDataLst>
          </p:nvPr>
        </p:nvSpPr>
        <p:spPr bwMode="black">
          <a:xfrm>
            <a:off x="3254848" y="6505850"/>
            <a:ext cx="7871883" cy="139700"/>
          </a:xfrm>
          <a:prstGeom prst="rect">
            <a:avLst/>
          </a:prstGeom>
        </p:spPr>
        <p:txBody>
          <a:bodyPr vert="horz" wrap="none" lIns="0" tIns="0" rIns="0" bIns="0" rtlCol="0" anchor="b" anchorCtr="0"/>
          <a:lstStyle/>
          <a:p>
            <a:pPr marL="0" algn="r" defTabSz="913486" rtl="0" eaLnBrk="1" latinLnBrk="0" hangingPunct="1"/>
            <a:endParaRPr lang="en-US" sz="999" kern="1200">
              <a:solidFill>
                <a:srgbClr val="283E36"/>
              </a:solidFill>
              <a:latin typeface="SwissReSans" pitchFamily="34" charset="0"/>
              <a:ea typeface="+mn-ea"/>
              <a:cs typeface="+mn-cs"/>
            </a:endParaRPr>
          </a:p>
        </p:txBody>
      </p:sp>
      <p:sp>
        <p:nvSpPr>
          <p:cNvPr id="11" name="Date Placeholder 10"/>
          <p:cNvSpPr>
            <a:spLocks noGrp="1"/>
          </p:cNvSpPr>
          <p:nvPr>
            <p:ph type="dt" sz="half" idx="2"/>
          </p:nvPr>
        </p:nvSpPr>
        <p:spPr bwMode="black">
          <a:xfrm>
            <a:off x="9782582" y="6918846"/>
            <a:ext cx="1823939" cy="182562"/>
          </a:xfrm>
          <a:prstGeom prst="rect">
            <a:avLst/>
          </a:prstGeom>
        </p:spPr>
        <p:txBody>
          <a:bodyPr vert="horz" lIns="0" tIns="0" rIns="0" bIns="0" rtlCol="0" anchor="ctr"/>
          <a:lstStyle>
            <a:lvl1pPr algn="r">
              <a:defRPr sz="599">
                <a:solidFill>
                  <a:srgbClr val="A8BAB2"/>
                </a:solidFill>
                <a:latin typeface="SwissReSans" pitchFamily="34" charset="0"/>
              </a:defRPr>
            </a:lvl1pPr>
          </a:lstStyle>
          <a:p>
            <a:endParaRPr lang="en-US"/>
          </a:p>
        </p:txBody>
      </p:sp>
      <p:sp>
        <p:nvSpPr>
          <p:cNvPr id="12" name="Footer Placeholder 11"/>
          <p:cNvSpPr>
            <a:spLocks noGrp="1"/>
          </p:cNvSpPr>
          <p:nvPr>
            <p:ph type="ftr" sz="quarter" idx="3"/>
          </p:nvPr>
        </p:nvSpPr>
        <p:spPr bwMode="black">
          <a:xfrm>
            <a:off x="1141719" y="6918845"/>
            <a:ext cx="8064500" cy="182563"/>
          </a:xfrm>
          <a:prstGeom prst="rect">
            <a:avLst/>
          </a:prstGeom>
        </p:spPr>
        <p:txBody>
          <a:bodyPr vert="horz" lIns="0" tIns="0" rIns="0" bIns="0" rtlCol="0" anchor="ctr"/>
          <a:lstStyle>
            <a:lvl1pPr algn="l">
              <a:defRPr sz="599">
                <a:solidFill>
                  <a:srgbClr val="A8BAB2"/>
                </a:solidFill>
                <a:latin typeface="SwissReSans" pitchFamily="34" charset="0"/>
              </a:defRPr>
            </a:lvl1pPr>
          </a:lstStyle>
          <a:p>
            <a:endParaRPr lang="en-US"/>
          </a:p>
        </p:txBody>
      </p:sp>
      <p:sp>
        <p:nvSpPr>
          <p:cNvPr id="5" name="Slide Number Placeholder 4"/>
          <p:cNvSpPr>
            <a:spLocks noGrp="1"/>
          </p:cNvSpPr>
          <p:nvPr>
            <p:ph type="sldNum" sz="quarter" idx="4"/>
            <p:custDataLst>
              <p:tags r:id="rId69"/>
            </p:custDataLst>
          </p:nvPr>
        </p:nvSpPr>
        <p:spPr>
          <a:xfrm>
            <a:off x="11414762" y="6472512"/>
            <a:ext cx="287008" cy="182562"/>
          </a:xfrm>
          <a:prstGeom prst="rect">
            <a:avLst/>
          </a:prstGeom>
        </p:spPr>
        <p:txBody>
          <a:bodyPr vert="horz" wrap="none" lIns="0" tIns="0" rIns="0" bIns="0" rtlCol="0" anchor="b" anchorCtr="0"/>
          <a:lstStyle>
            <a:lvl1pPr algn="r">
              <a:defRPr sz="1199">
                <a:solidFill>
                  <a:srgbClr val="283E36"/>
                </a:solidFill>
                <a:latin typeface="SwissReSans" panose="020B0604020202020204" pitchFamily="34" charset="0"/>
              </a:defRPr>
            </a:lvl1pPr>
          </a:lstStyle>
          <a:p>
            <a:fld id="{5E4D2043-7E31-4A53-BD33-72A88E682172}" type="slidenum">
              <a:rPr lang="en-US" smtClean="0"/>
              <a:pPr/>
              <a:t>‹#›</a:t>
            </a:fld>
            <a:endParaRPr lang="en-US"/>
          </a:p>
        </p:txBody>
      </p:sp>
      <p:sp>
        <p:nvSpPr>
          <p:cNvPr id="4" name="Text Placeholder 3">
            <a:extLst>
              <a:ext uri="{FF2B5EF4-FFF2-40B4-BE49-F238E27FC236}">
                <a16:creationId xmlns:a16="http://schemas.microsoft.com/office/drawing/2014/main" id="{C8BD0104-4EE1-4F88-B561-D6FC2FA04A13}"/>
              </a:ext>
            </a:extLst>
          </p:cNvPr>
          <p:cNvSpPr>
            <a:spLocks noGrp="1"/>
          </p:cNvSpPr>
          <p:nvPr>
            <p:ph type="body" idx="1"/>
          </p:nvPr>
        </p:nvSpPr>
        <p:spPr>
          <a:xfrm>
            <a:off x="695325" y="1628778"/>
            <a:ext cx="11017250" cy="43925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C4F7DD9-141E-C5C9-0A3E-61E1841348FE}"/>
              </a:ext>
            </a:extLst>
          </p:cNvPr>
          <p:cNvPicPr>
            <a:picLocks/>
          </p:cNvPicPr>
          <p:nvPr userDrawn="1">
            <p:custDataLst>
              <p:tags r:id="rId70"/>
            </p:custDataLst>
          </p:nvPr>
        </p:nvPicPr>
        <p:blipFill>
          <a:blip r:embed="rId73"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70" r:id="rId2"/>
    <p:sldLayoutId id="2147483669" r:id="rId3"/>
    <p:sldLayoutId id="2147483649" r:id="rId4"/>
    <p:sldLayoutId id="2147483702" r:id="rId5"/>
    <p:sldLayoutId id="2147483678" r:id="rId6"/>
    <p:sldLayoutId id="2147483677" r:id="rId7"/>
    <p:sldLayoutId id="2147483651" r:id="rId8"/>
    <p:sldLayoutId id="2147483694" r:id="rId9"/>
    <p:sldLayoutId id="2147483671" r:id="rId10"/>
    <p:sldLayoutId id="2147483711" r:id="rId11"/>
    <p:sldLayoutId id="2147483709" r:id="rId12"/>
    <p:sldLayoutId id="2147483672" r:id="rId13"/>
    <p:sldLayoutId id="2147483717" r:id="rId14"/>
    <p:sldLayoutId id="2147483673" r:id="rId15"/>
    <p:sldLayoutId id="2147483703" r:id="rId16"/>
    <p:sldLayoutId id="2147483650" r:id="rId17"/>
    <p:sldLayoutId id="2147483715" r:id="rId18"/>
    <p:sldLayoutId id="2147483714" r:id="rId19"/>
    <p:sldLayoutId id="2147483695" r:id="rId20"/>
    <p:sldLayoutId id="2147483652" r:id="rId21"/>
    <p:sldLayoutId id="2147483701" r:id="rId22"/>
    <p:sldLayoutId id="2147483716" r:id="rId23"/>
    <p:sldLayoutId id="2147483697" r:id="rId24"/>
    <p:sldLayoutId id="2147483654" r:id="rId25"/>
    <p:sldLayoutId id="2147483700" r:id="rId26"/>
    <p:sldLayoutId id="2147483712" r:id="rId27"/>
    <p:sldLayoutId id="2147483713" r:id="rId28"/>
    <p:sldLayoutId id="2147483690" r:id="rId29"/>
    <p:sldLayoutId id="2147483691" r:id="rId30"/>
    <p:sldLayoutId id="2147483692" r:id="rId31"/>
    <p:sldLayoutId id="2147483693" r:id="rId32"/>
    <p:sldLayoutId id="2147483655" r:id="rId33"/>
    <p:sldLayoutId id="2147483664" r:id="rId34"/>
    <p:sldLayoutId id="2147483698" r:id="rId35"/>
    <p:sldLayoutId id="2147483674" r:id="rId36"/>
    <p:sldLayoutId id="2147483681" r:id="rId37"/>
    <p:sldLayoutId id="2147483699" r:id="rId38"/>
    <p:sldLayoutId id="2147483665" r:id="rId39"/>
    <p:sldLayoutId id="2147483696" r:id="rId40"/>
    <p:sldLayoutId id="2147483657" r:id="rId41"/>
    <p:sldLayoutId id="2147483660" r:id="rId42"/>
    <p:sldLayoutId id="2147483675" r:id="rId43"/>
    <p:sldLayoutId id="2147483676" r:id="rId44"/>
    <p:sldLayoutId id="2147483661" r:id="rId45"/>
    <p:sldLayoutId id="2147483688" r:id="rId46"/>
    <p:sldLayoutId id="2147483689" r:id="rId47"/>
    <p:sldLayoutId id="2147483705" r:id="rId48"/>
    <p:sldLayoutId id="2147483710" r:id="rId49"/>
    <p:sldLayoutId id="2147483707" r:id="rId50"/>
    <p:sldLayoutId id="2147483708" r:id="rId51"/>
    <p:sldLayoutId id="2147483662" r:id="rId52"/>
    <p:sldLayoutId id="2147483663" r:id="rId53"/>
    <p:sldLayoutId id="2147483682" r:id="rId54"/>
    <p:sldLayoutId id="2147483683" r:id="rId55"/>
    <p:sldLayoutId id="2147483666" r:id="rId56"/>
    <p:sldLayoutId id="2147483667" r:id="rId57"/>
    <p:sldLayoutId id="2147483679" r:id="rId58"/>
    <p:sldLayoutId id="2147483680" r:id="rId59"/>
    <p:sldLayoutId id="2147483684" r:id="rId60"/>
    <p:sldLayoutId id="2147483685" r:id="rId61"/>
    <p:sldLayoutId id="2147483686" r:id="rId62"/>
    <p:sldLayoutId id="2147483687" r:id="rId63"/>
    <p:sldLayoutId id="2147483658" r:id="rId64"/>
  </p:sldLayoutIdLst>
  <p:hf hdr="0" ftr="0" dt="0"/>
  <p:txStyles>
    <p:titleStyle>
      <a:lvl1pPr algn="l" defTabSz="913486" rtl="0" eaLnBrk="1" latinLnBrk="0" hangingPunct="1">
        <a:lnSpc>
          <a:spcPct val="90000"/>
        </a:lnSpc>
        <a:spcBef>
          <a:spcPct val="0"/>
        </a:spcBef>
        <a:buNone/>
        <a:defRPr sz="2398" kern="1200">
          <a:solidFill>
            <a:schemeClr val="tx2"/>
          </a:solidFill>
          <a:latin typeface="+mj-lt"/>
          <a:ea typeface="+mj-ea"/>
          <a:cs typeface="+mj-cs"/>
        </a:defRPr>
      </a:lvl1pPr>
    </p:titleStyle>
    <p:bodyStyle>
      <a:lvl1pPr marL="182380" indent="-182380" algn="l" defTabSz="913486" rtl="0" eaLnBrk="1" latinLnBrk="0" hangingPunct="1">
        <a:lnSpc>
          <a:spcPct val="100000"/>
        </a:lnSpc>
        <a:spcBef>
          <a:spcPts val="1199"/>
        </a:spcBef>
        <a:buClrTx/>
        <a:buSzPct val="100000"/>
        <a:buFont typeface="Arial" pitchFamily="34" charset="0"/>
        <a:buChar char="•"/>
        <a:defRPr sz="1598" kern="1200">
          <a:solidFill>
            <a:schemeClr val="tx1"/>
          </a:solidFill>
          <a:latin typeface="SwissReSans" pitchFamily="34" charset="0"/>
          <a:ea typeface="+mn-ea"/>
          <a:cs typeface="+mn-cs"/>
        </a:defRPr>
      </a:lvl1pPr>
      <a:lvl2pPr marL="449550" indent="-269730"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2pPr>
      <a:lvl3pPr marL="719280" indent="-271192"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3pPr>
      <a:lvl4pPr marL="989010" indent="-269605"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4pPr>
      <a:lvl5pPr marL="1258740" indent="-269605"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5pPr>
      <a:lvl6pPr marL="152847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6pPr>
      <a:lvl7pPr marL="179820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7pPr>
      <a:lvl8pPr marL="206793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8pPr>
      <a:lvl9pPr marL="233766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9pPr>
    </p:bodyStyle>
    <p:otherStyle>
      <a:defPPr>
        <a:defRPr lang="en-GB"/>
      </a:defPPr>
      <a:lvl1pPr marL="0" algn="l" defTabSz="913486" rtl="0" eaLnBrk="1" latinLnBrk="0" hangingPunct="1">
        <a:defRPr sz="1798" kern="1200">
          <a:solidFill>
            <a:schemeClr val="tx1"/>
          </a:solidFill>
          <a:latin typeface="+mn-lt"/>
          <a:ea typeface="+mn-ea"/>
          <a:cs typeface="+mn-cs"/>
        </a:defRPr>
      </a:lvl1pPr>
      <a:lvl2pPr marL="456743" algn="l" defTabSz="913486" rtl="0" eaLnBrk="1" latinLnBrk="0" hangingPunct="1">
        <a:defRPr sz="1798" kern="1200">
          <a:solidFill>
            <a:schemeClr val="tx1"/>
          </a:solidFill>
          <a:latin typeface="+mn-lt"/>
          <a:ea typeface="+mn-ea"/>
          <a:cs typeface="+mn-cs"/>
        </a:defRPr>
      </a:lvl2pPr>
      <a:lvl3pPr marL="913486" algn="l" defTabSz="913486" rtl="0" eaLnBrk="1" latinLnBrk="0" hangingPunct="1">
        <a:defRPr sz="1798" kern="1200">
          <a:solidFill>
            <a:schemeClr val="tx1"/>
          </a:solidFill>
          <a:latin typeface="+mn-lt"/>
          <a:ea typeface="+mn-ea"/>
          <a:cs typeface="+mn-cs"/>
        </a:defRPr>
      </a:lvl3pPr>
      <a:lvl4pPr marL="1370228" algn="l" defTabSz="913486" rtl="0" eaLnBrk="1" latinLnBrk="0" hangingPunct="1">
        <a:defRPr sz="1798" kern="1200">
          <a:solidFill>
            <a:schemeClr val="tx1"/>
          </a:solidFill>
          <a:latin typeface="+mn-lt"/>
          <a:ea typeface="+mn-ea"/>
          <a:cs typeface="+mn-cs"/>
        </a:defRPr>
      </a:lvl4pPr>
      <a:lvl5pPr marL="1826971" algn="l" defTabSz="913486" rtl="0" eaLnBrk="1" latinLnBrk="0" hangingPunct="1">
        <a:defRPr sz="1798" kern="1200">
          <a:solidFill>
            <a:schemeClr val="tx1"/>
          </a:solidFill>
          <a:latin typeface="+mn-lt"/>
          <a:ea typeface="+mn-ea"/>
          <a:cs typeface="+mn-cs"/>
        </a:defRPr>
      </a:lvl5pPr>
      <a:lvl6pPr marL="2283714" algn="l" defTabSz="913486" rtl="0" eaLnBrk="1" latinLnBrk="0" hangingPunct="1">
        <a:defRPr sz="1798" kern="1200">
          <a:solidFill>
            <a:schemeClr val="tx1"/>
          </a:solidFill>
          <a:latin typeface="+mn-lt"/>
          <a:ea typeface="+mn-ea"/>
          <a:cs typeface="+mn-cs"/>
        </a:defRPr>
      </a:lvl6pPr>
      <a:lvl7pPr marL="2740457" algn="l" defTabSz="913486" rtl="0" eaLnBrk="1" latinLnBrk="0" hangingPunct="1">
        <a:defRPr sz="1798" kern="1200">
          <a:solidFill>
            <a:schemeClr val="tx1"/>
          </a:solidFill>
          <a:latin typeface="+mn-lt"/>
          <a:ea typeface="+mn-ea"/>
          <a:cs typeface="+mn-cs"/>
        </a:defRPr>
      </a:lvl7pPr>
      <a:lvl8pPr marL="3197200" algn="l" defTabSz="913486" rtl="0" eaLnBrk="1" latinLnBrk="0" hangingPunct="1">
        <a:defRPr sz="1798" kern="1200">
          <a:solidFill>
            <a:schemeClr val="tx1"/>
          </a:solidFill>
          <a:latin typeface="+mn-lt"/>
          <a:ea typeface="+mn-ea"/>
          <a:cs typeface="+mn-cs"/>
        </a:defRPr>
      </a:lvl8pPr>
      <a:lvl9pPr marL="3653942" algn="l" defTabSz="913486" rtl="0" eaLnBrk="1" latinLnBrk="0" hangingPunct="1">
        <a:defRPr sz="1798"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38" userDrawn="1">
          <p15:clr>
            <a:srgbClr val="F26B43"/>
          </p15:clr>
        </p15:guide>
        <p15:guide id="2" orient="horz" pos="436" userDrawn="1">
          <p15:clr>
            <a:srgbClr val="F26B43"/>
          </p15:clr>
        </p15:guide>
        <p15:guide id="3" pos="7378" userDrawn="1">
          <p15:clr>
            <a:srgbClr val="F26B43"/>
          </p15:clr>
        </p15:guide>
        <p15:guide id="4" orient="horz" pos="1026" userDrawn="1">
          <p15:clr>
            <a:srgbClr val="F26B43"/>
          </p15:clr>
        </p15:guide>
        <p15:guide id="5" orient="horz" pos="379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4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90135" y="609600"/>
            <a:ext cx="9211733" cy="1143000"/>
          </a:xfrm>
          <a:prstGeom prst="rect">
            <a:avLst/>
          </a:prstGeom>
          <a:noFill/>
          <a:ln w="12700">
            <a:noFill/>
            <a:miter lim="800000"/>
            <a:headEnd/>
            <a:tailEnd/>
          </a:ln>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490135" y="1981200"/>
            <a:ext cx="9211733" cy="4114800"/>
          </a:xfrm>
          <a:prstGeom prst="rect">
            <a:avLst/>
          </a:prstGeom>
          <a:noFill/>
          <a:ln w="12700">
            <a:noFill/>
            <a:miter lim="800000"/>
            <a:headEnd/>
            <a:tailEnd/>
          </a:ln>
        </p:spPr>
        <p:txBody>
          <a:bodyPr vert="horz" wrap="square" lIns="90487" tIns="44450" rIns="90487" bIns="4445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135928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2" r:id="rId13"/>
    <p:sldLayoutId id="2147483733" r:id="rId14"/>
  </p:sldLayoutIdLst>
  <p:txStyles>
    <p:titleStyle>
      <a:lvl1pPr algn="ctr" rtl="0" eaLnBrk="1" fontAlgn="base" hangingPunct="1">
        <a:spcBef>
          <a:spcPct val="0"/>
        </a:spcBef>
        <a:spcAft>
          <a:spcPct val="0"/>
        </a:spcAft>
        <a:defRPr sz="4400">
          <a:solidFill>
            <a:schemeClr val="tx2"/>
          </a:solidFill>
          <a:latin typeface="+mj-lt"/>
          <a:ea typeface="ＭＳ Ｐゴシック" charset="-128"/>
          <a:cs typeface="ＭＳ Ｐゴシック" charset="-128"/>
        </a:defRPr>
      </a:lvl1pPr>
      <a:lvl2pPr algn="ctr" rtl="0" eaLnBrk="1" fontAlgn="base" hangingPunct="1">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1" fontAlgn="base" hangingPunct="1">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1" fontAlgn="base" hangingPunct="1">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1" fontAlgn="base" hangingPunct="1">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SzPct val="100000"/>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SzPct val="100000"/>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SzPct val="100000"/>
        <a:buChar char="•"/>
        <a:defRPr sz="2400">
          <a:solidFill>
            <a:schemeClr val="tx1"/>
          </a:solidFill>
          <a:latin typeface="+mn-lt"/>
          <a:ea typeface="ＭＳ Ｐゴシック" charset="-128"/>
        </a:defRPr>
      </a:lvl3pPr>
      <a:lvl4pPr marL="1600200" indent="-228600" algn="l" rtl="0" eaLnBrk="1" fontAlgn="base" hangingPunct="1">
        <a:spcBef>
          <a:spcPct val="20000"/>
        </a:spcBef>
        <a:spcAft>
          <a:spcPct val="0"/>
        </a:spcAft>
        <a:buSzPct val="100000"/>
        <a:buChar char="–"/>
        <a:defRPr sz="2000">
          <a:solidFill>
            <a:schemeClr val="tx1"/>
          </a:solidFill>
          <a:latin typeface="+mn-lt"/>
          <a:ea typeface="ＭＳ Ｐゴシック" charset="-128"/>
        </a:defRPr>
      </a:lvl4pPr>
      <a:lvl5pPr marL="2057400" indent="-228600" algn="l" rtl="0" eaLnBrk="1" fontAlgn="base" hangingPunct="1">
        <a:spcBef>
          <a:spcPct val="20000"/>
        </a:spcBef>
        <a:spcAft>
          <a:spcPct val="0"/>
        </a:spcAft>
        <a:buSzPct val="100000"/>
        <a:buChar char="•"/>
        <a:defRPr sz="2000">
          <a:solidFill>
            <a:schemeClr val="tx1"/>
          </a:solidFill>
          <a:latin typeface="+mn-lt"/>
          <a:ea typeface="ＭＳ Ｐゴシック" charset="-128"/>
        </a:defRPr>
      </a:lvl5pPr>
      <a:lvl6pPr marL="2514600" indent="-228600" algn="l" rtl="0" eaLnBrk="1" fontAlgn="base" hangingPunct="1">
        <a:spcBef>
          <a:spcPct val="20000"/>
        </a:spcBef>
        <a:spcAft>
          <a:spcPct val="0"/>
        </a:spcAft>
        <a:buSzPct val="100000"/>
        <a:buChar char="•"/>
        <a:defRPr sz="2000">
          <a:solidFill>
            <a:schemeClr val="tx1"/>
          </a:solidFill>
          <a:latin typeface="+mn-lt"/>
          <a:ea typeface="ＭＳ Ｐゴシック" charset="-128"/>
        </a:defRPr>
      </a:lvl6pPr>
      <a:lvl7pPr marL="2971800" indent="-228600" algn="l" rtl="0" eaLnBrk="1" fontAlgn="base" hangingPunct="1">
        <a:spcBef>
          <a:spcPct val="20000"/>
        </a:spcBef>
        <a:spcAft>
          <a:spcPct val="0"/>
        </a:spcAft>
        <a:buSzPct val="100000"/>
        <a:buChar char="•"/>
        <a:defRPr sz="2000">
          <a:solidFill>
            <a:schemeClr val="tx1"/>
          </a:solidFill>
          <a:latin typeface="+mn-lt"/>
          <a:ea typeface="ＭＳ Ｐゴシック" charset="-128"/>
        </a:defRPr>
      </a:lvl7pPr>
      <a:lvl8pPr marL="3429000" indent="-228600" algn="l" rtl="0" eaLnBrk="1" fontAlgn="base" hangingPunct="1">
        <a:spcBef>
          <a:spcPct val="20000"/>
        </a:spcBef>
        <a:spcAft>
          <a:spcPct val="0"/>
        </a:spcAft>
        <a:buSzPct val="100000"/>
        <a:buChar char="•"/>
        <a:defRPr sz="2000">
          <a:solidFill>
            <a:schemeClr val="tx1"/>
          </a:solidFill>
          <a:latin typeface="+mn-lt"/>
          <a:ea typeface="ＭＳ Ｐゴシック" charset="-128"/>
        </a:defRPr>
      </a:lvl8pPr>
      <a:lvl9pPr marL="3886200" indent="-228600" algn="l" rtl="0" eaLnBrk="1" fontAlgn="base" hangingPunct="1">
        <a:spcBef>
          <a:spcPct val="20000"/>
        </a:spcBef>
        <a:spcAft>
          <a:spcPct val="0"/>
        </a:spcAft>
        <a:buSzPct val="100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0.xml"/><Relationship Id="rId1" Type="http://schemas.openxmlformats.org/officeDocument/2006/relationships/tags" Target="../tags/tag166.xml"/><Relationship Id="rId5" Type="http://schemas.openxmlformats.org/officeDocument/2006/relationships/image" Target="../media/image4.jp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9.xml"/><Relationship Id="rId7" Type="http://schemas.microsoft.com/office/2007/relationships/hdphoto" Target="../media/hdphoto1.wdp"/><Relationship Id="rId2" Type="http://schemas.openxmlformats.org/officeDocument/2006/relationships/slideLayout" Target="../slideLayouts/slideLayout43.xml"/><Relationship Id="rId1" Type="http://schemas.openxmlformats.org/officeDocument/2006/relationships/tags" Target="../tags/tag176.xml"/><Relationship Id="rId6" Type="http://schemas.openxmlformats.org/officeDocument/2006/relationships/image" Target="../media/image26.png"/><Relationship Id="rId5" Type="http://schemas.openxmlformats.org/officeDocument/2006/relationships/image" Target="../media/image25.emf"/><Relationship Id="rId4" Type="http://schemas.openxmlformats.org/officeDocument/2006/relationships/oleObject" Target="../embeddings/oleObject7.bin"/><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tags" Target="../tags/tag177.xml"/><Relationship Id="rId5" Type="http://schemas.openxmlformats.org/officeDocument/2006/relationships/image" Target="../media/image25.emf"/><Relationship Id="rId4" Type="http://schemas.openxmlformats.org/officeDocument/2006/relationships/oleObject" Target="../embeddings/oleObject7.bin"/></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9.xml"/><Relationship Id="rId7" Type="http://schemas.openxmlformats.org/officeDocument/2006/relationships/image" Target="../media/image29.jpeg"/><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image" Target="../media/image25.emf"/><Relationship Id="rId5" Type="http://schemas.openxmlformats.org/officeDocument/2006/relationships/oleObject" Target="../embeddings/oleObject7.bin"/><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slideLayout" Target="../slideLayouts/slideLayout17.xml"/><Relationship Id="rId7" Type="http://schemas.openxmlformats.org/officeDocument/2006/relationships/image" Target="../media/image31.png"/><Relationship Id="rId2" Type="http://schemas.openxmlformats.org/officeDocument/2006/relationships/tags" Target="../tags/tag181.xml"/><Relationship Id="rId1" Type="http://schemas.openxmlformats.org/officeDocument/2006/relationships/tags" Target="../tags/tag180.xml"/><Relationship Id="rId6" Type="http://schemas.openxmlformats.org/officeDocument/2006/relationships/image" Target="../media/image1.emf"/><Relationship Id="rId5" Type="http://schemas.openxmlformats.org/officeDocument/2006/relationships/oleObject" Target="../embeddings/oleObject8.bin"/><Relationship Id="rId10" Type="http://schemas.openxmlformats.org/officeDocument/2006/relationships/image" Target="../media/image33.svg"/><Relationship Id="rId4" Type="http://schemas.openxmlformats.org/officeDocument/2006/relationships/notesSlide" Target="../notesSlides/notesSlide12.xm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slideLayout" Target="../slideLayouts/slideLayout9.xml"/><Relationship Id="rId1" Type="http://schemas.openxmlformats.org/officeDocument/2006/relationships/tags" Target="../tags/tag18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8.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38.xml"/><Relationship Id="rId7" Type="http://schemas.openxmlformats.org/officeDocument/2006/relationships/image" Target="../media/image40.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39.xml"/><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7.xml"/><Relationship Id="rId7" Type="http://schemas.openxmlformats.org/officeDocument/2006/relationships/image" Target="../media/image5.jpe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1.emf"/><Relationship Id="rId11" Type="http://schemas.openxmlformats.org/officeDocument/2006/relationships/image" Target="../media/image9.svg"/><Relationship Id="rId5" Type="http://schemas.openxmlformats.org/officeDocument/2006/relationships/oleObject" Target="../embeddings/oleObject2.bin"/><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66.xml"/></Relationships>
</file>

<file path=ppt/slides/_rels/slide22.xml.rels><?xml version="1.0" encoding="UTF-8" standalone="yes"?>
<Relationships xmlns="http://schemas.openxmlformats.org/package/2006/relationships"><Relationship Id="rId8" Type="http://schemas.openxmlformats.org/officeDocument/2006/relationships/image" Target="../media/image51.tiff"/><Relationship Id="rId3" Type="http://schemas.openxmlformats.org/officeDocument/2006/relationships/image" Target="../media/image46.tiff"/><Relationship Id="rId7" Type="http://schemas.openxmlformats.org/officeDocument/2006/relationships/image" Target="../media/image50.tiff"/><Relationship Id="rId2" Type="http://schemas.openxmlformats.org/officeDocument/2006/relationships/notesSlide" Target="../notesSlides/notesSlide20.xml"/><Relationship Id="rId1" Type="http://schemas.openxmlformats.org/officeDocument/2006/relationships/slideLayout" Target="../slideLayouts/slideLayout66.xml"/><Relationship Id="rId6" Type="http://schemas.openxmlformats.org/officeDocument/2006/relationships/image" Target="../media/image49.tiff"/><Relationship Id="rId5" Type="http://schemas.openxmlformats.org/officeDocument/2006/relationships/image" Target="../media/image48.tiff"/><Relationship Id="rId4" Type="http://schemas.openxmlformats.org/officeDocument/2006/relationships/image" Target="../media/image47.tiff"/><Relationship Id="rId9" Type="http://schemas.openxmlformats.org/officeDocument/2006/relationships/image" Target="../media/image52.tif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1.xml"/><Relationship Id="rId1" Type="http://schemas.openxmlformats.org/officeDocument/2006/relationships/slideLayout" Target="../slideLayouts/slideLayout7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6.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6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6.xml"/><Relationship Id="rId1" Type="http://schemas.openxmlformats.org/officeDocument/2006/relationships/tags" Target="../tags/tag185.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notesSlide" Target="../notesSlides/notesSlide24.xml"/><Relationship Id="rId1" Type="http://schemas.openxmlformats.org/officeDocument/2006/relationships/slideLayout" Target="../slideLayouts/slideLayout71.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70.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7.xml"/><Relationship Id="rId7" Type="http://schemas.openxmlformats.org/officeDocument/2006/relationships/image" Target="../media/image11.jpe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10.emf"/><Relationship Id="rId5" Type="http://schemas.openxmlformats.org/officeDocument/2006/relationships/oleObject" Target="../embeddings/oleObject3.bin"/><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slideLayout" Target="../slideLayouts/slideLayout9.xml"/><Relationship Id="rId1" Type="http://schemas.openxmlformats.org/officeDocument/2006/relationships/tags" Target="../tags/tag186.xml"/></Relationships>
</file>

<file path=ppt/slides/_rels/slide3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77.xml"/><Relationship Id="rId7" Type="http://schemas.openxmlformats.org/officeDocument/2006/relationships/image" Target="../media/image11.jpeg"/><Relationship Id="rId2" Type="http://schemas.openxmlformats.org/officeDocument/2006/relationships/tags" Target="../tags/tag188.xml"/><Relationship Id="rId1" Type="http://schemas.openxmlformats.org/officeDocument/2006/relationships/tags" Target="../tags/tag187.xml"/><Relationship Id="rId6" Type="http://schemas.openxmlformats.org/officeDocument/2006/relationships/image" Target="../media/image10.emf"/><Relationship Id="rId5" Type="http://schemas.openxmlformats.org/officeDocument/2006/relationships/oleObject" Target="../embeddings/oleObject12.bin"/><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tags" Target="../tags/tag191.xml"/><Relationship Id="rId7" Type="http://schemas.openxmlformats.org/officeDocument/2006/relationships/image" Target="../media/image10.emf"/><Relationship Id="rId2" Type="http://schemas.openxmlformats.org/officeDocument/2006/relationships/tags" Target="../tags/tag190.xml"/><Relationship Id="rId1" Type="http://schemas.openxmlformats.org/officeDocument/2006/relationships/tags" Target="../tags/tag189.xml"/><Relationship Id="rId6" Type="http://schemas.openxmlformats.org/officeDocument/2006/relationships/oleObject" Target="../embeddings/oleObject8.bin"/><Relationship Id="rId5" Type="http://schemas.openxmlformats.org/officeDocument/2006/relationships/notesSlide" Target="../notesSlides/notesSlide29.xml"/><Relationship Id="rId10" Type="http://schemas.openxmlformats.org/officeDocument/2006/relationships/chart" Target="../charts/chart2.xml"/><Relationship Id="rId4" Type="http://schemas.openxmlformats.org/officeDocument/2006/relationships/slideLayout" Target="../slideLayouts/slideLayout78.xml"/><Relationship Id="rId9" Type="http://schemas.openxmlformats.org/officeDocument/2006/relationships/image" Target="../media/image61.png"/></Relationships>
</file>

<file path=ppt/slides/_rels/slide3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0.xml"/><Relationship Id="rId7" Type="http://schemas.openxmlformats.org/officeDocument/2006/relationships/chart" Target="../charts/chart3.xml"/><Relationship Id="rId2" Type="http://schemas.openxmlformats.org/officeDocument/2006/relationships/slideLayout" Target="../slideLayouts/slideLayout78.xml"/><Relationship Id="rId1" Type="http://schemas.openxmlformats.org/officeDocument/2006/relationships/tags" Target="../tags/tag192.xml"/><Relationship Id="rId6" Type="http://schemas.openxmlformats.org/officeDocument/2006/relationships/image" Target="../media/image62.png"/><Relationship Id="rId5" Type="http://schemas.openxmlformats.org/officeDocument/2006/relationships/image" Target="../media/image10.emf"/><Relationship Id="rId4" Type="http://schemas.openxmlformats.org/officeDocument/2006/relationships/oleObject" Target="../embeddings/oleObject13.bin"/></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8.xml"/></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8.xml"/><Relationship Id="rId5" Type="http://schemas.openxmlformats.org/officeDocument/2006/relationships/hyperlink" Target="https://alz-journals.onlinelibrary.wiley.com/journal/15525279" TargetMode="External"/><Relationship Id="rId4" Type="http://schemas.openxmlformats.org/officeDocument/2006/relationships/image" Target="../media/image66.png"/></Relationships>
</file>

<file path=ppt/slides/_rels/slide3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8.xml"/></Relationships>
</file>

<file path=ppt/slides/_rels/slide3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hyperlink" Target="https://creativecommons.org/licenses/by-nc-nd/3.0/" TargetMode="External"/><Relationship Id="rId4" Type="http://schemas.openxmlformats.org/officeDocument/2006/relationships/hyperlink" Target="http://enfermeriastgo.blogspot.com/2016/07/obesity.html" TargetMode="Externa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5.xml"/><Relationship Id="rId1" Type="http://schemas.openxmlformats.org/officeDocument/2006/relationships/tags" Target="../tags/tag193.xml"/><Relationship Id="rId4" Type="http://schemas.openxmlformats.org/officeDocument/2006/relationships/image" Target="../media/image1.emf"/></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hyperlink" Target="https://creativecommons.org/licenses/by-nc-nd/3.0/" TargetMode="External"/><Relationship Id="rId4" Type="http://schemas.openxmlformats.org/officeDocument/2006/relationships/hyperlink" Target="http://enfermeriastgo.blogspot.com/2016/07/obesity.html"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7.png"/><Relationship Id="rId2" Type="http://schemas.openxmlformats.org/officeDocument/2006/relationships/slideLayout" Target="../slideLayouts/slideLayout21.xml"/><Relationship Id="rId1" Type="http://schemas.openxmlformats.org/officeDocument/2006/relationships/tags" Target="../tags/tag171.xml"/><Relationship Id="rId6" Type="http://schemas.openxmlformats.org/officeDocument/2006/relationships/image" Target="../media/image16.png"/><Relationship Id="rId5" Type="http://schemas.openxmlformats.org/officeDocument/2006/relationships/image" Target="../media/image10.emf"/><Relationship Id="rId4" Type="http://schemas.openxmlformats.org/officeDocument/2006/relationships/oleObject" Target="../embeddings/oleObject4.bin"/></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7.xml"/><Relationship Id="rId7" Type="http://schemas.openxmlformats.org/officeDocument/2006/relationships/image" Target="../media/image19.jpe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image" Target="../media/image10.emf"/><Relationship Id="rId5" Type="http://schemas.openxmlformats.org/officeDocument/2006/relationships/oleObject" Target="../embeddings/oleObject5.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slideLayout" Target="../slideLayouts/slideLayout17.xml"/><Relationship Id="rId7" Type="http://schemas.openxmlformats.org/officeDocument/2006/relationships/image" Target="../media/image21.png"/><Relationship Id="rId2" Type="http://schemas.openxmlformats.org/officeDocument/2006/relationships/tags" Target="../tags/tag175.xml"/><Relationship Id="rId1" Type="http://schemas.openxmlformats.org/officeDocument/2006/relationships/tags" Target="../tags/tag174.xml"/><Relationship Id="rId6" Type="http://schemas.openxmlformats.org/officeDocument/2006/relationships/image" Target="../media/image10.emf"/><Relationship Id="rId5" Type="http://schemas.openxmlformats.org/officeDocument/2006/relationships/oleObject" Target="../embeddings/oleObject6.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swissre.com/institute/research/topics-and-risk-dialogues/health-and-longevity/mortality-trends-life-expectancy-insurance.html" TargetMode="External"/><Relationship Id="rId2" Type="http://schemas.openxmlformats.org/officeDocument/2006/relationships/image" Target="../media/image23.png"/><Relationship Id="rId1" Type="http://schemas.openxmlformats.org/officeDocument/2006/relationships/slideLayout" Target="../slideLayouts/slideLayout38.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EE6A1BAF-78A3-4729-4AF7-024F5E7A018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5E0A13-5CB1-D9C9-9D2C-CDABBC871DB6}"/>
              </a:ext>
            </a:extLst>
          </p:cNvPr>
          <p:cNvSpPr>
            <a:spLocks noGrp="1"/>
          </p:cNvSpPr>
          <p:nvPr>
            <p:ph type="sldNum" sz="quarter" idx="12"/>
          </p:nvPr>
        </p:nvSpPr>
        <p:spPr/>
        <p:txBody>
          <a:bodyPr/>
          <a:lstStyle/>
          <a:p>
            <a:fld id="{5E4D2043-7E31-4A53-BD33-72A88E682172}" type="slidenum">
              <a:rPr lang="en-US" smtClean="0"/>
              <a:pPr/>
              <a:t>1</a:t>
            </a:fld>
            <a:endParaRPr lang="en-US"/>
          </a:p>
        </p:txBody>
      </p:sp>
      <p:sp>
        <p:nvSpPr>
          <p:cNvPr id="9" name="Subtitle 3">
            <a:extLst>
              <a:ext uri="{FF2B5EF4-FFF2-40B4-BE49-F238E27FC236}">
                <a16:creationId xmlns:a16="http://schemas.microsoft.com/office/drawing/2014/main" id="{9BFB8625-0E1B-8670-3F00-D4566E0530D8}"/>
              </a:ext>
            </a:extLst>
          </p:cNvPr>
          <p:cNvSpPr txBox="1">
            <a:spLocks/>
          </p:cNvSpPr>
          <p:nvPr/>
        </p:nvSpPr>
        <p:spPr>
          <a:xfrm>
            <a:off x="354435" y="3757352"/>
            <a:ext cx="5307624" cy="405814"/>
          </a:xfrm>
          <a:prstGeom prst="rect">
            <a:avLst/>
          </a:prstGeom>
        </p:spPr>
        <p:txBody>
          <a:bodyPr/>
          <a:lstStyle>
            <a:lvl1pPr marL="182380" indent="-182380" algn="l" defTabSz="913486" rtl="0" eaLnBrk="1" latinLnBrk="0" hangingPunct="1">
              <a:lnSpc>
                <a:spcPct val="100000"/>
              </a:lnSpc>
              <a:spcBef>
                <a:spcPts val="1199"/>
              </a:spcBef>
              <a:buClrTx/>
              <a:buSzPct val="100000"/>
              <a:buFont typeface="Arial" pitchFamily="34" charset="0"/>
              <a:buChar char="•"/>
              <a:defRPr sz="1598" kern="1200">
                <a:solidFill>
                  <a:schemeClr val="tx1"/>
                </a:solidFill>
                <a:latin typeface="SwissReSans" pitchFamily="34" charset="0"/>
                <a:ea typeface="+mn-ea"/>
                <a:cs typeface="+mn-cs"/>
              </a:defRPr>
            </a:lvl1pPr>
            <a:lvl2pPr marL="449550" indent="-269730"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2pPr>
            <a:lvl3pPr marL="719280" indent="-271192"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3pPr>
            <a:lvl4pPr marL="989010" indent="-269605"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4pPr>
            <a:lvl5pPr marL="1258740" indent="-269605" algn="l" defTabSz="913486" rtl="0" eaLnBrk="1" latinLnBrk="0" hangingPunct="1">
              <a:lnSpc>
                <a:spcPct val="100000"/>
              </a:lnSpc>
              <a:spcBef>
                <a:spcPts val="999"/>
              </a:spcBef>
              <a:buFont typeface="SwissReSans" pitchFamily="34" charset="0"/>
              <a:buChar char="–"/>
              <a:defRPr sz="1399" kern="1200">
                <a:solidFill>
                  <a:schemeClr val="tx1"/>
                </a:solidFill>
                <a:latin typeface="SwissReSans" pitchFamily="34" charset="0"/>
                <a:ea typeface="+mn-ea"/>
                <a:cs typeface="+mn-cs"/>
              </a:defRPr>
            </a:lvl5pPr>
            <a:lvl6pPr marL="152847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6pPr>
            <a:lvl7pPr marL="179820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7pPr>
            <a:lvl8pPr marL="206793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8pPr>
            <a:lvl9pPr marL="233766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9pPr>
          </a:lstStyle>
          <a:p>
            <a:pPr marL="0" indent="0">
              <a:buNone/>
            </a:pPr>
            <a:r>
              <a:rPr lang="en-US" sz="2000" dirty="0">
                <a:solidFill>
                  <a:schemeClr val="bg1"/>
                </a:solidFill>
              </a:rPr>
              <a:t>Dr. Debbie Smith.                                             EMEA Chief Medical Officer</a:t>
            </a:r>
          </a:p>
          <a:p>
            <a:pPr marL="0" indent="0">
              <a:buNone/>
            </a:pPr>
            <a:endParaRPr lang="en-US" dirty="0">
              <a:solidFill>
                <a:schemeClr val="bg1"/>
              </a:solidFill>
            </a:endParaRPr>
          </a:p>
          <a:p>
            <a:pPr marL="0" indent="0">
              <a:buNone/>
            </a:pPr>
            <a:endParaRPr lang="en-GB" dirty="0">
              <a:solidFill>
                <a:schemeClr val="bg1"/>
              </a:solidFill>
            </a:endParaRPr>
          </a:p>
        </p:txBody>
      </p:sp>
      <p:pic>
        <p:nvPicPr>
          <p:cNvPr id="12" name="Picture 11">
            <a:extLst>
              <a:ext uri="{FF2B5EF4-FFF2-40B4-BE49-F238E27FC236}">
                <a16:creationId xmlns:a16="http://schemas.microsoft.com/office/drawing/2014/main" id="{17E80BBB-63AC-3097-E240-E4C06835EC6E}"/>
              </a:ext>
            </a:extLst>
          </p:cNvPr>
          <p:cNvPicPr>
            <a:picLocks/>
          </p:cNvPicPr>
          <p:nvPr>
            <p:custDataLst>
              <p:tags r:id="rId1"/>
            </p:custDataLst>
          </p:nvPr>
        </p:nvPicPr>
        <p:blipFill>
          <a:blip r:embed="rId4"/>
          <a:stretch>
            <a:fillRect/>
          </a:stretch>
        </p:blipFill>
        <p:spPr>
          <a:xfrm>
            <a:off x="263426" y="301052"/>
            <a:ext cx="1379177" cy="324512"/>
          </a:xfrm>
          <a:prstGeom prst="rect">
            <a:avLst/>
          </a:prstGeom>
        </p:spPr>
      </p:pic>
      <p:pic>
        <p:nvPicPr>
          <p:cNvPr id="13" name="Picture Placeholder 12" descr="Woman exercising on waterfront">
            <a:extLst>
              <a:ext uri="{FF2B5EF4-FFF2-40B4-BE49-F238E27FC236}">
                <a16:creationId xmlns:a16="http://schemas.microsoft.com/office/drawing/2014/main" id="{E9496681-9AB3-06EB-C6C6-9B321B07B5E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20413" r="20413"/>
          <a:stretch>
            <a:fillRect/>
          </a:stretch>
        </p:blipFill>
        <p:spPr/>
      </p:pic>
      <p:sp>
        <p:nvSpPr>
          <p:cNvPr id="4" name="TextBox 3">
            <a:extLst>
              <a:ext uri="{FF2B5EF4-FFF2-40B4-BE49-F238E27FC236}">
                <a16:creationId xmlns:a16="http://schemas.microsoft.com/office/drawing/2014/main" id="{1E2E7965-71B2-647C-6ACC-6301F49232DE}"/>
              </a:ext>
            </a:extLst>
          </p:cNvPr>
          <p:cNvSpPr txBox="1"/>
          <p:nvPr/>
        </p:nvSpPr>
        <p:spPr>
          <a:xfrm>
            <a:off x="354435" y="1284767"/>
            <a:ext cx="5655748" cy="1877437"/>
          </a:xfrm>
          <a:prstGeom prst="rect">
            <a:avLst/>
          </a:prstGeom>
          <a:noFill/>
        </p:spPr>
        <p:txBody>
          <a:bodyPr wrap="square">
            <a:spAutoFit/>
          </a:bodyPr>
          <a:lstStyle/>
          <a:p>
            <a:r>
              <a:rPr lang="en-GB" sz="4000" dirty="0">
                <a:solidFill>
                  <a:srgbClr val="FFFFFF"/>
                </a:solidFill>
                <a:effectLst/>
                <a:ea typeface="Aptos" panose="020B0004020202020204" pitchFamily="34" charset="0"/>
                <a:cs typeface="Aptos" panose="020B0004020202020204" pitchFamily="34" charset="0"/>
              </a:rPr>
              <a:t>“The weight is over”</a:t>
            </a:r>
          </a:p>
          <a:p>
            <a:r>
              <a:rPr lang="en-GB" sz="4000" dirty="0">
                <a:solidFill>
                  <a:srgbClr val="FFFFFF"/>
                </a:solidFill>
                <a:ea typeface="Aptos" panose="020B0004020202020204" pitchFamily="34" charset="0"/>
                <a:cs typeface="Aptos" panose="020B0004020202020204" pitchFamily="34" charset="0"/>
              </a:rPr>
              <a:t>	Part One</a:t>
            </a:r>
            <a:endParaRPr lang="en-GB" sz="4000" dirty="0">
              <a:solidFill>
                <a:srgbClr val="FFFFFF"/>
              </a:solidFill>
              <a:effectLst/>
              <a:ea typeface="Aptos" panose="020B0004020202020204" pitchFamily="34" charset="0"/>
              <a:cs typeface="Aptos" panose="020B0004020202020204" pitchFamily="34" charset="0"/>
            </a:endParaRPr>
          </a:p>
          <a:p>
            <a:endParaRPr lang="en-GB" dirty="0">
              <a:solidFill>
                <a:srgbClr val="FFFFFF"/>
              </a:solidFill>
              <a:latin typeface="Aptos" panose="020B0004020202020204" pitchFamily="34" charset="0"/>
              <a:ea typeface="Aptos" panose="020B0004020202020204" pitchFamily="34" charset="0"/>
              <a:cs typeface="Aptos" panose="020B0004020202020204" pitchFamily="34" charset="0"/>
            </a:endParaRPr>
          </a:p>
          <a:p>
            <a:endParaRPr lang="en-GB" dirty="0">
              <a:solidFill>
                <a:srgbClr val="FFFFFF"/>
              </a:solidFill>
            </a:endParaRPr>
          </a:p>
        </p:txBody>
      </p:sp>
    </p:spTree>
    <p:extLst>
      <p:ext uri="{BB962C8B-B14F-4D97-AF65-F5344CB8AC3E}">
        <p14:creationId xmlns:p14="http://schemas.microsoft.com/office/powerpoint/2010/main" val="1535736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8CD782C6-EE5A-27BA-1CEC-97C91A7B0D8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3" name="think-cell data - do not delete" hidden="1">
                        <a:extLst>
                          <a:ext uri="{FF2B5EF4-FFF2-40B4-BE49-F238E27FC236}">
                            <a16:creationId xmlns:a16="http://schemas.microsoft.com/office/drawing/2014/main" id="{8CD782C6-EE5A-27BA-1CEC-97C91A7B0D8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7" name="Picture Placeholder 16">
            <a:extLst>
              <a:ext uri="{FF2B5EF4-FFF2-40B4-BE49-F238E27FC236}">
                <a16:creationId xmlns:a16="http://schemas.microsoft.com/office/drawing/2014/main" id="{ED7560AF-B643-4CAA-B5E0-61687464B42D}"/>
              </a:ext>
            </a:extLst>
          </p:cNvPr>
          <p:cNvPicPr>
            <a:picLocks noGrp="1" noChangeAspect="1"/>
          </p:cNvPicPr>
          <p:nvPr>
            <p:ph type="pic" sz="quarter" idx="13"/>
          </p:nvPr>
        </p:nvPicPr>
        <p:blipFill rotWithShape="1">
          <a:blip r:embed="rId6" cstate="print">
            <a:extLst>
              <a:ext uri="{BEBA8EAE-BF5A-486C-A8C5-ECC9F3942E4B}">
                <a14:imgProps xmlns:a14="http://schemas.microsoft.com/office/drawing/2010/main">
                  <a14:imgLayer r:embed="rId7">
                    <a14:imgEffect>
                      <a14:brightnessContrast bright="-45000"/>
                    </a14:imgEffect>
                  </a14:imgLayer>
                </a14:imgProps>
              </a:ext>
              <a:ext uri="{28A0092B-C50C-407E-A947-70E740481C1C}">
                <a14:useLocalDpi xmlns:a14="http://schemas.microsoft.com/office/drawing/2010/main"/>
              </a:ext>
            </a:extLst>
          </a:blip>
          <a:srcRect/>
          <a:stretch/>
        </p:blipFill>
        <p:spPr>
          <a:xfrm>
            <a:off x="6096000" y="0"/>
            <a:ext cx="6096000" cy="6858000"/>
          </a:xfrm>
        </p:spPr>
      </p:pic>
      <p:sp>
        <p:nvSpPr>
          <p:cNvPr id="5" name="Slide Number Placeholder 4">
            <a:extLst>
              <a:ext uri="{FF2B5EF4-FFF2-40B4-BE49-F238E27FC236}">
                <a16:creationId xmlns:a16="http://schemas.microsoft.com/office/drawing/2014/main" id="{5FAAB478-44C2-423E-B525-E240D0CBAEA6}"/>
              </a:ext>
            </a:extLst>
          </p:cNvPr>
          <p:cNvSpPr>
            <a:spLocks noGrp="1"/>
          </p:cNvSpPr>
          <p:nvPr>
            <p:ph type="sldNum" sz="quarter" idx="12"/>
          </p:nvPr>
        </p:nvSpPr>
        <p:spPr>
          <a:xfrm>
            <a:off x="11414762" y="6472512"/>
            <a:ext cx="287008" cy="182562"/>
          </a:xfrm>
        </p:spPr>
        <p:txBody>
          <a:bodyPr/>
          <a:lstStyle/>
          <a:p>
            <a:fld id="{5E4D2043-7E31-4A53-BD33-72A88E682172}" type="slidenum">
              <a:rPr lang="en-US" smtClean="0">
                <a:solidFill>
                  <a:schemeClr val="bg1"/>
                </a:solidFill>
              </a:rPr>
              <a:pPr/>
              <a:t>10</a:t>
            </a:fld>
            <a:endParaRPr lang="en-US" dirty="0">
              <a:solidFill>
                <a:schemeClr val="bg1"/>
              </a:solidFill>
            </a:endParaRPr>
          </a:p>
        </p:txBody>
      </p:sp>
      <p:sp>
        <p:nvSpPr>
          <p:cNvPr id="16" name="Oval 15">
            <a:extLst>
              <a:ext uri="{FF2B5EF4-FFF2-40B4-BE49-F238E27FC236}">
                <a16:creationId xmlns:a16="http://schemas.microsoft.com/office/drawing/2014/main" id="{FDD3EFF1-D46D-4A03-8A81-DB828C11D1B7}"/>
              </a:ext>
            </a:extLst>
          </p:cNvPr>
          <p:cNvSpPr>
            <a:spLocks/>
          </p:cNvSpPr>
          <p:nvPr/>
        </p:nvSpPr>
        <p:spPr>
          <a:xfrm>
            <a:off x="7406893" y="2575471"/>
            <a:ext cx="3441793" cy="3441791"/>
          </a:xfrm>
          <a:prstGeom prst="ellipse">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a:buNone/>
            </a:pPr>
            <a:r>
              <a:rPr lang="en-GB" sz="5400" dirty="0">
                <a:latin typeface="+mj-lt"/>
              </a:rPr>
              <a:t>75% </a:t>
            </a:r>
          </a:p>
          <a:p>
            <a:pPr indent="0" algn="ctr">
              <a:buNone/>
            </a:pPr>
            <a:r>
              <a:rPr lang="en-GB" dirty="0">
                <a:latin typeface="+mj-lt"/>
              </a:rPr>
              <a:t>of obese claimants did NOT have obesity listed as a condition in their GP records</a:t>
            </a:r>
          </a:p>
        </p:txBody>
      </p:sp>
      <p:sp>
        <p:nvSpPr>
          <p:cNvPr id="6" name="Title 5">
            <a:extLst>
              <a:ext uri="{FF2B5EF4-FFF2-40B4-BE49-F238E27FC236}">
                <a16:creationId xmlns:a16="http://schemas.microsoft.com/office/drawing/2014/main" id="{5809EEEB-3889-4011-B099-09E3C7FAA61C}"/>
              </a:ext>
            </a:extLst>
          </p:cNvPr>
          <p:cNvSpPr>
            <a:spLocks noGrp="1"/>
          </p:cNvSpPr>
          <p:nvPr>
            <p:ph type="title"/>
          </p:nvPr>
        </p:nvSpPr>
        <p:spPr>
          <a:xfrm>
            <a:off x="363984" y="692152"/>
            <a:ext cx="5251963" cy="692647"/>
          </a:xfrm>
        </p:spPr>
        <p:txBody>
          <a:bodyPr vert="horz"/>
          <a:lstStyle/>
          <a:p>
            <a:r>
              <a:rPr lang="en-GB" dirty="0"/>
              <a:t>A lack of visibility in UK clinical records</a:t>
            </a:r>
            <a:endParaRPr lang="en-US" dirty="0"/>
          </a:p>
        </p:txBody>
      </p:sp>
      <p:pic>
        <p:nvPicPr>
          <p:cNvPr id="4" name="Content Placeholder 5">
            <a:extLst>
              <a:ext uri="{FF2B5EF4-FFF2-40B4-BE49-F238E27FC236}">
                <a16:creationId xmlns:a16="http://schemas.microsoft.com/office/drawing/2014/main" id="{100E3D77-76E8-9E62-0892-1631B52FC42D}"/>
              </a:ext>
            </a:extLst>
          </p:cNvPr>
          <p:cNvPicPr>
            <a:picLocks noChangeAspect="1"/>
          </p:cNvPicPr>
          <p:nvPr/>
        </p:nvPicPr>
        <p:blipFill>
          <a:blip r:embed="rId8"/>
          <a:stretch>
            <a:fillRect/>
          </a:stretch>
        </p:blipFill>
        <p:spPr>
          <a:xfrm>
            <a:off x="303263" y="1250147"/>
            <a:ext cx="5546481" cy="1646868"/>
          </a:xfrm>
          <a:prstGeom prst="rect">
            <a:avLst/>
          </a:prstGeom>
        </p:spPr>
      </p:pic>
      <p:pic>
        <p:nvPicPr>
          <p:cNvPr id="7" name="Picture 6">
            <a:extLst>
              <a:ext uri="{FF2B5EF4-FFF2-40B4-BE49-F238E27FC236}">
                <a16:creationId xmlns:a16="http://schemas.microsoft.com/office/drawing/2014/main" id="{54608296-6184-277F-D8D3-1335693C0FFD}"/>
              </a:ext>
            </a:extLst>
          </p:cNvPr>
          <p:cNvPicPr>
            <a:picLocks noChangeAspect="1"/>
          </p:cNvPicPr>
          <p:nvPr/>
        </p:nvPicPr>
        <p:blipFill>
          <a:blip r:embed="rId9"/>
          <a:stretch>
            <a:fillRect/>
          </a:stretch>
        </p:blipFill>
        <p:spPr>
          <a:xfrm>
            <a:off x="363984" y="3297096"/>
            <a:ext cx="5417061" cy="2446756"/>
          </a:xfrm>
          <a:prstGeom prst="rect">
            <a:avLst/>
          </a:prstGeom>
        </p:spPr>
      </p:pic>
      <p:sp>
        <p:nvSpPr>
          <p:cNvPr id="11" name="Rectangle 10">
            <a:extLst>
              <a:ext uri="{FF2B5EF4-FFF2-40B4-BE49-F238E27FC236}">
                <a16:creationId xmlns:a16="http://schemas.microsoft.com/office/drawing/2014/main" id="{39C8B85B-71E4-A567-0130-4C6EEE416CED}"/>
              </a:ext>
            </a:extLst>
          </p:cNvPr>
          <p:cNvSpPr/>
          <p:nvPr/>
        </p:nvSpPr>
        <p:spPr>
          <a:xfrm>
            <a:off x="6096000" y="692150"/>
            <a:ext cx="5904607" cy="1520745"/>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vert="horz" lIns="1368000" tIns="0" rIns="324000" bIns="0" rtlCol="0" anchor="ctr"/>
          <a:lstStyle/>
          <a:p>
            <a:r>
              <a:rPr lang="en-GB" sz="2000" b="1" dirty="0">
                <a:solidFill>
                  <a:schemeClr val="tx1"/>
                </a:solidFill>
              </a:rPr>
              <a:t>Swiss Re Income Protection Claim Deep Dive found that:</a:t>
            </a:r>
          </a:p>
        </p:txBody>
      </p:sp>
      <p:sp>
        <p:nvSpPr>
          <p:cNvPr id="14" name="Oval 13">
            <a:extLst>
              <a:ext uri="{FF2B5EF4-FFF2-40B4-BE49-F238E27FC236}">
                <a16:creationId xmlns:a16="http://schemas.microsoft.com/office/drawing/2014/main" id="{61172E0D-62A6-E556-68B2-9DC2524C1864}"/>
              </a:ext>
            </a:extLst>
          </p:cNvPr>
          <p:cNvSpPr/>
          <p:nvPr/>
        </p:nvSpPr>
        <p:spPr>
          <a:xfrm>
            <a:off x="6384032" y="1069663"/>
            <a:ext cx="765718" cy="765718"/>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grpSp>
        <p:nvGrpSpPr>
          <p:cNvPr id="15" name="Graphic 247">
            <a:extLst>
              <a:ext uri="{FF2B5EF4-FFF2-40B4-BE49-F238E27FC236}">
                <a16:creationId xmlns:a16="http://schemas.microsoft.com/office/drawing/2014/main" id="{EC1FCD8B-12E6-75B6-4E3C-3E76715EFB54}"/>
              </a:ext>
            </a:extLst>
          </p:cNvPr>
          <p:cNvGrpSpPr/>
          <p:nvPr/>
        </p:nvGrpSpPr>
        <p:grpSpPr>
          <a:xfrm>
            <a:off x="6602793" y="1288392"/>
            <a:ext cx="328195" cy="328261"/>
            <a:chOff x="10203459" y="3732102"/>
            <a:chExt cx="328195" cy="328261"/>
          </a:xfrm>
          <a:solidFill>
            <a:schemeClr val="bg1"/>
          </a:solidFill>
        </p:grpSpPr>
        <p:sp>
          <p:nvSpPr>
            <p:cNvPr id="18" name="Freeform: Shape 17">
              <a:extLst>
                <a:ext uri="{FF2B5EF4-FFF2-40B4-BE49-F238E27FC236}">
                  <a16:creationId xmlns:a16="http://schemas.microsoft.com/office/drawing/2014/main" id="{C80C828F-1003-E62F-BE1D-954E3DA4D6C7}"/>
                </a:ext>
              </a:extLst>
            </p:cNvPr>
            <p:cNvSpPr/>
            <p:nvPr/>
          </p:nvSpPr>
          <p:spPr>
            <a:xfrm>
              <a:off x="10386430" y="3732102"/>
              <a:ext cx="145151" cy="145225"/>
            </a:xfrm>
            <a:custGeom>
              <a:avLst/>
              <a:gdLst>
                <a:gd name="connsiteX0" fmla="*/ 0 w 145151"/>
                <a:gd name="connsiteY0" fmla="*/ 128089 h 145225"/>
                <a:gd name="connsiteX1" fmla="*/ 17136 w 145151"/>
                <a:gd name="connsiteY1" fmla="*/ 145225 h 145225"/>
                <a:gd name="connsiteX2" fmla="*/ 145152 w 145151"/>
                <a:gd name="connsiteY2" fmla="*/ 145225 h 145225"/>
                <a:gd name="connsiteX3" fmla="*/ 0 w 145151"/>
                <a:gd name="connsiteY3" fmla="*/ 0 h 145225"/>
              </a:gdLst>
              <a:ahLst/>
              <a:cxnLst>
                <a:cxn ang="0">
                  <a:pos x="connsiteX0" y="connsiteY0"/>
                </a:cxn>
                <a:cxn ang="0">
                  <a:pos x="connsiteX1" y="connsiteY1"/>
                </a:cxn>
                <a:cxn ang="0">
                  <a:pos x="connsiteX2" y="connsiteY2"/>
                </a:cxn>
                <a:cxn ang="0">
                  <a:pos x="connsiteX3" y="connsiteY3"/>
                </a:cxn>
              </a:cxnLst>
              <a:rect l="l" t="t" r="r" b="b"/>
              <a:pathLst>
                <a:path w="145151" h="145225">
                  <a:moveTo>
                    <a:pt x="0" y="128089"/>
                  </a:moveTo>
                  <a:cubicBezTo>
                    <a:pt x="10" y="137549"/>
                    <a:pt x="7676" y="145215"/>
                    <a:pt x="17136" y="145225"/>
                  </a:cubicBezTo>
                  <a:lnTo>
                    <a:pt x="145152" y="145225"/>
                  </a:lnTo>
                  <a:cubicBezTo>
                    <a:pt x="136516" y="68909"/>
                    <a:pt x="76312" y="8674"/>
                    <a:pt x="0" y="0"/>
                  </a:cubicBezTo>
                  <a:close/>
                </a:path>
              </a:pathLst>
            </a:custGeom>
            <a:grpFill/>
            <a:ln w="18098" cap="flat">
              <a:noFill/>
              <a:prstDash val="solid"/>
              <a:miter/>
            </a:ln>
          </p:spPr>
          <p:txBody>
            <a:bodyPr rtlCol="0" anchor="ctr"/>
            <a:lstStyle/>
            <a:p>
              <a:endParaRPr lang="es-PE"/>
            </a:p>
          </p:txBody>
        </p:sp>
        <p:sp>
          <p:nvSpPr>
            <p:cNvPr id="19" name="Freeform: Shape 18">
              <a:extLst>
                <a:ext uri="{FF2B5EF4-FFF2-40B4-BE49-F238E27FC236}">
                  <a16:creationId xmlns:a16="http://schemas.microsoft.com/office/drawing/2014/main" id="{BCC85DD6-0BF4-1524-A813-A90CD712B813}"/>
                </a:ext>
              </a:extLst>
            </p:cNvPr>
            <p:cNvSpPr/>
            <p:nvPr/>
          </p:nvSpPr>
          <p:spPr>
            <a:xfrm>
              <a:off x="10203459" y="3732176"/>
              <a:ext cx="328195" cy="328187"/>
            </a:xfrm>
            <a:custGeom>
              <a:avLst/>
              <a:gdLst>
                <a:gd name="connsiteX0" fmla="*/ 200106 w 328195"/>
                <a:gd name="connsiteY0" fmla="*/ 181728 h 328187"/>
                <a:gd name="connsiteX1" fmla="*/ 146394 w 328195"/>
                <a:gd name="connsiteY1" fmla="*/ 128016 h 328187"/>
                <a:gd name="connsiteX2" fmla="*/ 146394 w 328195"/>
                <a:gd name="connsiteY2" fmla="*/ 0 h 328187"/>
                <a:gd name="connsiteX3" fmla="*/ 1025 w 328195"/>
                <a:gd name="connsiteY3" fmla="*/ 181794 h 328187"/>
                <a:gd name="connsiteX4" fmla="*/ 182819 w 328195"/>
                <a:gd name="connsiteY4" fmla="*/ 327163 h 328187"/>
                <a:gd name="connsiteX5" fmla="*/ 328195 w 328195"/>
                <a:gd name="connsiteY5" fmla="*/ 181728 h 32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8195" h="328187">
                  <a:moveTo>
                    <a:pt x="200106" y="181728"/>
                  </a:moveTo>
                  <a:cubicBezTo>
                    <a:pt x="170454" y="181698"/>
                    <a:pt x="146424" y="157668"/>
                    <a:pt x="146394" y="128016"/>
                  </a:cubicBezTo>
                  <a:lnTo>
                    <a:pt x="146394" y="0"/>
                  </a:lnTo>
                  <a:cubicBezTo>
                    <a:pt x="56051" y="10058"/>
                    <a:pt x="-9033" y="91450"/>
                    <a:pt x="1025" y="181794"/>
                  </a:cubicBezTo>
                  <a:cubicBezTo>
                    <a:pt x="11084" y="272137"/>
                    <a:pt x="92476" y="337221"/>
                    <a:pt x="182819" y="327163"/>
                  </a:cubicBezTo>
                  <a:cubicBezTo>
                    <a:pt x="259325" y="318645"/>
                    <a:pt x="319708" y="258237"/>
                    <a:pt x="328195" y="181728"/>
                  </a:cubicBezTo>
                  <a:close/>
                </a:path>
              </a:pathLst>
            </a:custGeom>
            <a:grpFill/>
            <a:ln w="18098" cap="flat">
              <a:noFill/>
              <a:prstDash val="solid"/>
              <a:miter/>
            </a:ln>
          </p:spPr>
          <p:txBody>
            <a:bodyPr rtlCol="0" anchor="ctr"/>
            <a:lstStyle/>
            <a:p>
              <a:endParaRPr lang="es-PE"/>
            </a:p>
          </p:txBody>
        </p:sp>
      </p:grpSp>
      <p:sp>
        <p:nvSpPr>
          <p:cNvPr id="8" name="Rectangle 7">
            <a:extLst>
              <a:ext uri="{FF2B5EF4-FFF2-40B4-BE49-F238E27FC236}">
                <a16:creationId xmlns:a16="http://schemas.microsoft.com/office/drawing/2014/main" id="{CBDDD202-F678-FABB-AE6A-BBB50B4F11C8}"/>
              </a:ext>
            </a:extLst>
          </p:cNvPr>
          <p:cNvSpPr/>
          <p:nvPr/>
        </p:nvSpPr>
        <p:spPr>
          <a:xfrm>
            <a:off x="12000607" y="692150"/>
            <a:ext cx="191393" cy="1520744"/>
          </a:xfrm>
          <a:prstGeom prst="rect">
            <a:avLst/>
          </a:prstGeom>
          <a:solidFill>
            <a:srgbClr val="C1C6D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16142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hink-cell data - do not delete" hidden="1">
            <a:extLst>
              <a:ext uri="{FF2B5EF4-FFF2-40B4-BE49-F238E27FC236}">
                <a16:creationId xmlns:a16="http://schemas.microsoft.com/office/drawing/2014/main" id="{38E814B3-B947-D42E-13CF-11D6E8C0FFC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59" imgH="355" progId="TCLayout.ActiveDocument.1">
                  <p:embed/>
                </p:oleObj>
              </mc:Choice>
              <mc:Fallback>
                <p:oleObj name="think-cell Slide" r:id="rId4" imgW="359" imgH="355" progId="TCLayout.ActiveDocument.1">
                  <p:embed/>
                  <p:pic>
                    <p:nvPicPr>
                      <p:cNvPr id="9" name="think-cell data - do not delete" hidden="1">
                        <a:extLst>
                          <a:ext uri="{FF2B5EF4-FFF2-40B4-BE49-F238E27FC236}">
                            <a16:creationId xmlns:a16="http://schemas.microsoft.com/office/drawing/2014/main" id="{38E814B3-B947-D42E-13CF-11D6E8C0FFC3}"/>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1A49236B-919B-739B-ABD5-9E951A22B45A}"/>
              </a:ext>
            </a:extLst>
          </p:cNvPr>
          <p:cNvSpPr/>
          <p:nvPr/>
        </p:nvSpPr>
        <p:spPr>
          <a:xfrm>
            <a:off x="0" y="3717031"/>
            <a:ext cx="12192000" cy="230428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0" rtlCol="0" anchor="t" anchorCtr="0"/>
          <a:lstStyle/>
          <a:p>
            <a:endParaRPr lang="en-GB" dirty="0" err="1">
              <a:solidFill>
                <a:schemeClr val="tx2"/>
              </a:solidFill>
              <a:latin typeface="+mj-lt"/>
            </a:endParaRPr>
          </a:p>
        </p:txBody>
      </p:sp>
      <p:sp>
        <p:nvSpPr>
          <p:cNvPr id="35" name="Rectangle 34">
            <a:extLst>
              <a:ext uri="{FF2B5EF4-FFF2-40B4-BE49-F238E27FC236}">
                <a16:creationId xmlns:a16="http://schemas.microsoft.com/office/drawing/2014/main" id="{66FF5688-D10A-8C8F-47E8-3F5CC697ADC5}"/>
              </a:ext>
            </a:extLst>
          </p:cNvPr>
          <p:cNvSpPr/>
          <p:nvPr/>
        </p:nvSpPr>
        <p:spPr>
          <a:xfrm>
            <a:off x="4701790" y="3391982"/>
            <a:ext cx="7490210" cy="2629329"/>
          </a:xfrm>
          <a:prstGeom prst="rect">
            <a:avLst/>
          </a:prstGeom>
          <a:solidFill>
            <a:schemeClr val="bg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9" name="Rectangle 18">
            <a:extLst>
              <a:ext uri="{FF2B5EF4-FFF2-40B4-BE49-F238E27FC236}">
                <a16:creationId xmlns:a16="http://schemas.microsoft.com/office/drawing/2014/main" id="{2F22AF10-145B-533E-F3C1-B4F727491F4B}"/>
              </a:ext>
            </a:extLst>
          </p:cNvPr>
          <p:cNvSpPr/>
          <p:nvPr/>
        </p:nvSpPr>
        <p:spPr>
          <a:xfrm>
            <a:off x="0" y="559293"/>
            <a:ext cx="7800970" cy="2706537"/>
          </a:xfrm>
          <a:prstGeom prst="rect">
            <a:avLst/>
          </a:prstGeom>
          <a:solidFill>
            <a:schemeClr val="bg2">
              <a:lumMod val="20000"/>
              <a:lumOff val="8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accent2"/>
                </a:solidFill>
                <a:latin typeface="SwissReSans" pitchFamily="34" charset="0"/>
              </a:rPr>
              <a:t>Family doctors in UK register obese patients in return for QOF points</a:t>
            </a:r>
          </a:p>
          <a:p>
            <a:endParaRPr lang="en-GB" sz="2400" b="1" dirty="0">
              <a:solidFill>
                <a:schemeClr val="accent2"/>
              </a:solidFill>
              <a:latin typeface="SwissReSans" pitchFamily="34" charset="0"/>
            </a:endParaRPr>
          </a:p>
          <a:p>
            <a:r>
              <a:rPr lang="en-GB" sz="2400" b="1" dirty="0">
                <a:solidFill>
                  <a:schemeClr val="accent2"/>
                </a:solidFill>
                <a:latin typeface="SwissReSans" pitchFamily="34" charset="0"/>
              </a:rPr>
              <a:t>In 2022 the Health Survey for England data showed </a:t>
            </a:r>
            <a:r>
              <a:rPr lang="en-GB" sz="2400" b="1" dirty="0">
                <a:solidFill>
                  <a:srgbClr val="3C4150"/>
                </a:solidFill>
                <a:latin typeface="SwissReSans" pitchFamily="34" charset="0"/>
              </a:rPr>
              <a:t>29%</a:t>
            </a:r>
            <a:r>
              <a:rPr lang="en-GB" sz="2400" b="1" dirty="0">
                <a:solidFill>
                  <a:schemeClr val="accent2"/>
                </a:solidFill>
                <a:latin typeface="SwissReSans" pitchFamily="34" charset="0"/>
              </a:rPr>
              <a:t> obesity prevalence</a:t>
            </a:r>
          </a:p>
          <a:p>
            <a:endParaRPr lang="en-GB" sz="2400" b="1" dirty="0">
              <a:solidFill>
                <a:schemeClr val="accent2"/>
              </a:solidFill>
              <a:latin typeface="SwissReSans" pitchFamily="34" charset="0"/>
            </a:endParaRPr>
          </a:p>
          <a:p>
            <a:r>
              <a:rPr lang="en-GB" sz="2400" b="1" dirty="0">
                <a:solidFill>
                  <a:schemeClr val="accent2"/>
                </a:solidFill>
                <a:latin typeface="SwissReSans" pitchFamily="34" charset="0"/>
              </a:rPr>
              <a:t>In 2022 QOF obesity registrations were </a:t>
            </a:r>
            <a:r>
              <a:rPr lang="en-GB" sz="2400" b="1" dirty="0">
                <a:solidFill>
                  <a:srgbClr val="3C4150"/>
                </a:solidFill>
                <a:latin typeface="SwissReSans" pitchFamily="34" charset="0"/>
              </a:rPr>
              <a:t>11.4%</a:t>
            </a:r>
          </a:p>
        </p:txBody>
      </p:sp>
      <p:sp>
        <p:nvSpPr>
          <p:cNvPr id="7" name="Title 6">
            <a:extLst>
              <a:ext uri="{FF2B5EF4-FFF2-40B4-BE49-F238E27FC236}">
                <a16:creationId xmlns:a16="http://schemas.microsoft.com/office/drawing/2014/main" id="{D3CCEA9D-DF26-4C83-4891-62BF38C5719B}"/>
              </a:ext>
            </a:extLst>
          </p:cNvPr>
          <p:cNvSpPr>
            <a:spLocks noGrp="1"/>
          </p:cNvSpPr>
          <p:nvPr>
            <p:ph type="title"/>
          </p:nvPr>
        </p:nvSpPr>
        <p:spPr>
          <a:xfrm>
            <a:off x="8815524" y="1019411"/>
            <a:ext cx="2177957" cy="2105268"/>
          </a:xfrm>
        </p:spPr>
        <p:txBody>
          <a:bodyPr vert="horz"/>
          <a:lstStyle/>
          <a:p>
            <a:pPr algn="ctr"/>
            <a:r>
              <a:rPr lang="en-US" sz="2400" dirty="0"/>
              <a:t>Post pandemic  impacts upon obesity data in health records </a:t>
            </a:r>
            <a:endParaRPr lang="en-GB" dirty="0"/>
          </a:p>
        </p:txBody>
      </p:sp>
      <p:sp>
        <p:nvSpPr>
          <p:cNvPr id="4" name="Slide Number Placeholder 3">
            <a:extLst>
              <a:ext uri="{FF2B5EF4-FFF2-40B4-BE49-F238E27FC236}">
                <a16:creationId xmlns:a16="http://schemas.microsoft.com/office/drawing/2014/main" id="{7B589182-BAFB-D603-A4CF-3632F7C93B3E}"/>
              </a:ext>
            </a:extLst>
          </p:cNvPr>
          <p:cNvSpPr>
            <a:spLocks noGrp="1"/>
          </p:cNvSpPr>
          <p:nvPr>
            <p:ph type="sldNum" sz="quarter" idx="12"/>
          </p:nvPr>
        </p:nvSpPr>
        <p:spPr/>
        <p:txBody>
          <a:bodyPr/>
          <a:lstStyle/>
          <a:p>
            <a:fld id="{5E4D2043-7E31-4A53-BD33-72A88E682172}" type="slidenum">
              <a:rPr lang="en-US" smtClean="0"/>
              <a:pPr/>
              <a:t>11</a:t>
            </a:fld>
            <a:endParaRPr lang="en-US" dirty="0"/>
          </a:p>
        </p:txBody>
      </p:sp>
      <p:sp>
        <p:nvSpPr>
          <p:cNvPr id="20" name="TextBox 19">
            <a:extLst>
              <a:ext uri="{FF2B5EF4-FFF2-40B4-BE49-F238E27FC236}">
                <a16:creationId xmlns:a16="http://schemas.microsoft.com/office/drawing/2014/main" id="{632E9EB0-9926-06FD-5F0D-0D9A01FFE8F5}"/>
              </a:ext>
            </a:extLst>
          </p:cNvPr>
          <p:cNvSpPr txBox="1"/>
          <p:nvPr/>
        </p:nvSpPr>
        <p:spPr>
          <a:xfrm>
            <a:off x="337351" y="3923930"/>
            <a:ext cx="3684233" cy="1846659"/>
          </a:xfrm>
          <a:prstGeom prst="rect">
            <a:avLst/>
          </a:prstGeom>
          <a:noFill/>
        </p:spPr>
        <p:txBody>
          <a:bodyPr wrap="square" lIns="0" tIns="0" rIns="0" bIns="0">
            <a:spAutoFit/>
          </a:bodyPr>
          <a:lstStyle/>
          <a:p>
            <a:r>
              <a:rPr lang="en-US" sz="2000" dirty="0">
                <a:solidFill>
                  <a:schemeClr val="bg1"/>
                </a:solidFill>
              </a:rPr>
              <a:t>The BMA response to a NICE consultation said: ‘We cannot support these indicators. Unless a patient is morbidly obese, GPs do not generally play a major role in this process</a:t>
            </a:r>
            <a:r>
              <a:rPr lang="en-US" sz="1400" dirty="0">
                <a:solidFill>
                  <a:schemeClr val="bg1"/>
                </a:solidFill>
              </a:rPr>
              <a:t>”</a:t>
            </a:r>
          </a:p>
        </p:txBody>
      </p:sp>
      <p:sp>
        <p:nvSpPr>
          <p:cNvPr id="22" name="TextBox 21">
            <a:extLst>
              <a:ext uri="{FF2B5EF4-FFF2-40B4-BE49-F238E27FC236}">
                <a16:creationId xmlns:a16="http://schemas.microsoft.com/office/drawing/2014/main" id="{57736A09-BD1B-FEC3-2B93-D841510038B5}"/>
              </a:ext>
            </a:extLst>
          </p:cNvPr>
          <p:cNvSpPr txBox="1"/>
          <p:nvPr/>
        </p:nvSpPr>
        <p:spPr>
          <a:xfrm>
            <a:off x="5915054" y="3825748"/>
            <a:ext cx="4793882" cy="1538883"/>
          </a:xfrm>
          <a:prstGeom prst="rect">
            <a:avLst/>
          </a:prstGeom>
          <a:noFill/>
        </p:spPr>
        <p:txBody>
          <a:bodyPr wrap="square" lIns="0" tIns="0" rIns="0" bIns="0">
            <a:spAutoFit/>
          </a:bodyPr>
          <a:lstStyle/>
          <a:p>
            <a:r>
              <a:rPr lang="en-GB" sz="2400" b="1" dirty="0">
                <a:solidFill>
                  <a:schemeClr val="accent2"/>
                </a:solidFill>
              </a:rPr>
              <a:t>Swiss Re IP Claim Deep Dive – Only </a:t>
            </a:r>
            <a:r>
              <a:rPr lang="en-GB" sz="2400" b="1" dirty="0">
                <a:solidFill>
                  <a:srgbClr val="3C4150"/>
                </a:solidFill>
              </a:rPr>
              <a:t>1 in 5 </a:t>
            </a:r>
            <a:r>
              <a:rPr lang="en-GB" sz="2400" b="1" dirty="0">
                <a:solidFill>
                  <a:schemeClr val="accent2"/>
                </a:solidFill>
              </a:rPr>
              <a:t>obese claimants had documented nutritional advice or referral to obesity services</a:t>
            </a:r>
            <a:r>
              <a:rPr lang="en-GB" sz="2800" b="1" dirty="0">
                <a:solidFill>
                  <a:schemeClr val="accent2"/>
                </a:solidFill>
              </a:rPr>
              <a:t>.</a:t>
            </a:r>
          </a:p>
        </p:txBody>
      </p:sp>
      <p:sp>
        <p:nvSpPr>
          <p:cNvPr id="25" name="Oval 24">
            <a:extLst>
              <a:ext uri="{FF2B5EF4-FFF2-40B4-BE49-F238E27FC236}">
                <a16:creationId xmlns:a16="http://schemas.microsoft.com/office/drawing/2014/main" id="{6F4791EF-5CB2-1D66-BFF9-C27BBE4CFB39}"/>
              </a:ext>
            </a:extLst>
          </p:cNvPr>
          <p:cNvSpPr/>
          <p:nvPr/>
        </p:nvSpPr>
        <p:spPr>
          <a:xfrm>
            <a:off x="4391030" y="4708747"/>
            <a:ext cx="610892" cy="610892"/>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26" name="Graphic 268">
            <a:extLst>
              <a:ext uri="{FF2B5EF4-FFF2-40B4-BE49-F238E27FC236}">
                <a16:creationId xmlns:a16="http://schemas.microsoft.com/office/drawing/2014/main" id="{FE8A3470-C727-99E3-3860-F326B217323C}"/>
              </a:ext>
            </a:extLst>
          </p:cNvPr>
          <p:cNvSpPr/>
          <p:nvPr/>
        </p:nvSpPr>
        <p:spPr>
          <a:xfrm>
            <a:off x="4618412" y="4902966"/>
            <a:ext cx="186608" cy="222454"/>
          </a:xfrm>
          <a:custGeom>
            <a:avLst/>
            <a:gdLst>
              <a:gd name="connsiteX0" fmla="*/ 246492 w 260797"/>
              <a:gd name="connsiteY0" fmla="*/ 129565 h 310896"/>
              <a:gd name="connsiteX1" fmla="*/ 46619 w 260797"/>
              <a:gd name="connsiteY1" fmla="*/ 4628 h 310896"/>
              <a:gd name="connsiteX2" fmla="*/ 4624 w 260797"/>
              <a:gd name="connsiteY2" fmla="*/ 14345 h 310896"/>
              <a:gd name="connsiteX3" fmla="*/ 0 w 260797"/>
              <a:gd name="connsiteY3" fmla="*/ 30429 h 310896"/>
              <a:gd name="connsiteX4" fmla="*/ 0 w 260797"/>
              <a:gd name="connsiteY4" fmla="*/ 280365 h 310896"/>
              <a:gd name="connsiteX5" fmla="*/ 30428 w 260797"/>
              <a:gd name="connsiteY5" fmla="*/ 310896 h 310896"/>
              <a:gd name="connsiteX6" fmla="*/ 46619 w 260797"/>
              <a:gd name="connsiteY6" fmla="*/ 306273 h 310896"/>
              <a:gd name="connsiteX7" fmla="*/ 246492 w 260797"/>
              <a:gd name="connsiteY7" fmla="*/ 181305 h 310896"/>
              <a:gd name="connsiteX8" fmla="*/ 256145 w 260797"/>
              <a:gd name="connsiteY8" fmla="*/ 139295 h 310896"/>
              <a:gd name="connsiteX9" fmla="*/ 246492 w 260797"/>
              <a:gd name="connsiteY9" fmla="*/ 129641 h 31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797" h="310896">
                <a:moveTo>
                  <a:pt x="246492" y="129565"/>
                </a:moveTo>
                <a:lnTo>
                  <a:pt x="46619" y="4628"/>
                </a:lnTo>
                <a:cubicBezTo>
                  <a:pt x="32339" y="-4286"/>
                  <a:pt x="13537" y="65"/>
                  <a:pt x="4624" y="14345"/>
                </a:cubicBezTo>
                <a:cubicBezTo>
                  <a:pt x="1612" y="19170"/>
                  <a:pt x="10" y="24741"/>
                  <a:pt x="0" y="30429"/>
                </a:cubicBezTo>
                <a:lnTo>
                  <a:pt x="0" y="280365"/>
                </a:lnTo>
                <a:cubicBezTo>
                  <a:pt x="-28" y="297199"/>
                  <a:pt x="13595" y="310868"/>
                  <a:pt x="30428" y="310896"/>
                </a:cubicBezTo>
                <a:cubicBezTo>
                  <a:pt x="36152" y="310906"/>
                  <a:pt x="41763" y="309304"/>
                  <a:pt x="46619" y="306273"/>
                </a:cubicBezTo>
                <a:lnTo>
                  <a:pt x="246492" y="181305"/>
                </a:lnTo>
                <a:cubicBezTo>
                  <a:pt x="260758" y="172370"/>
                  <a:pt x="265080" y="153561"/>
                  <a:pt x="256145" y="139295"/>
                </a:cubicBezTo>
                <a:cubicBezTo>
                  <a:pt x="253698" y="135388"/>
                  <a:pt x="250398" y="132088"/>
                  <a:pt x="246492" y="129641"/>
                </a:cubicBezTo>
                <a:close/>
              </a:path>
            </a:pathLst>
          </a:custGeom>
          <a:solidFill>
            <a:schemeClr val="bg1"/>
          </a:solidFill>
          <a:ln w="15081" cap="flat">
            <a:noFill/>
            <a:prstDash val="solid"/>
            <a:miter/>
          </a:ln>
        </p:spPr>
        <p:txBody>
          <a:bodyPr rtlCol="0" anchor="ctr"/>
          <a:lstStyle/>
          <a:p>
            <a:endParaRPr lang="es-PE"/>
          </a:p>
        </p:txBody>
      </p:sp>
    </p:spTree>
    <p:extLst>
      <p:ext uri="{BB962C8B-B14F-4D97-AF65-F5344CB8AC3E}">
        <p14:creationId xmlns:p14="http://schemas.microsoft.com/office/powerpoint/2010/main" val="16947797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56E527D4-0022-5216-9F96-B2A756CA6B1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59" imgH="355" progId="TCLayout.ActiveDocument.1">
                  <p:embed/>
                </p:oleObj>
              </mc:Choice>
              <mc:Fallback>
                <p:oleObj name="think-cell Slide" r:id="rId5" imgW="359" imgH="355" progId="TCLayout.ActiveDocument.1">
                  <p:embed/>
                  <p:pic>
                    <p:nvPicPr>
                      <p:cNvPr id="3" name="think-cell data - do not delete" hidden="1">
                        <a:extLst>
                          <a:ext uri="{FF2B5EF4-FFF2-40B4-BE49-F238E27FC236}">
                            <a16:creationId xmlns:a16="http://schemas.microsoft.com/office/drawing/2014/main" id="{56E527D4-0022-5216-9F96-B2A756CA6B1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48" name="Picture 47">
            <a:extLst>
              <a:ext uri="{FF2B5EF4-FFF2-40B4-BE49-F238E27FC236}">
                <a16:creationId xmlns:a16="http://schemas.microsoft.com/office/drawing/2014/main" id="{46AFCD88-FD20-216C-ADBF-190ED788EF0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flipH="1">
            <a:off x="6198544" y="0"/>
            <a:ext cx="5993455" cy="6858000"/>
          </a:xfrm>
          <a:prstGeom prst="rect">
            <a:avLst/>
          </a:prstGeom>
        </p:spPr>
      </p:pic>
      <p:sp>
        <p:nvSpPr>
          <p:cNvPr id="5" name="Slide Number Placeholder 4">
            <a:extLst>
              <a:ext uri="{FF2B5EF4-FFF2-40B4-BE49-F238E27FC236}">
                <a16:creationId xmlns:a16="http://schemas.microsoft.com/office/drawing/2014/main" id="{719ECF29-CD29-4AB9-855E-EE561C55B60E}"/>
              </a:ext>
            </a:extLst>
          </p:cNvPr>
          <p:cNvSpPr>
            <a:spLocks noGrp="1"/>
          </p:cNvSpPr>
          <p:nvPr>
            <p:ph type="sldNum" sz="quarter" idx="12"/>
          </p:nvPr>
        </p:nvSpPr>
        <p:spPr/>
        <p:txBody>
          <a:bodyPr/>
          <a:lstStyle/>
          <a:p>
            <a:fld id="{5E4D2043-7E31-4A53-BD33-72A88E682172}" type="slidenum">
              <a:rPr lang="en-US" smtClean="0">
                <a:solidFill>
                  <a:schemeClr val="bg1"/>
                </a:solidFill>
              </a:rPr>
              <a:pPr/>
              <a:t>12</a:t>
            </a:fld>
            <a:endParaRPr lang="en-US" dirty="0">
              <a:solidFill>
                <a:schemeClr val="bg1"/>
              </a:solidFill>
            </a:endParaRPr>
          </a:p>
        </p:txBody>
      </p:sp>
      <p:sp>
        <p:nvSpPr>
          <p:cNvPr id="7" name="Title 6">
            <a:extLst>
              <a:ext uri="{FF2B5EF4-FFF2-40B4-BE49-F238E27FC236}">
                <a16:creationId xmlns:a16="http://schemas.microsoft.com/office/drawing/2014/main" id="{3155AB1B-E733-49E5-A888-F590E05C21AC}"/>
              </a:ext>
            </a:extLst>
          </p:cNvPr>
          <p:cNvSpPr>
            <a:spLocks noGrp="1"/>
          </p:cNvSpPr>
          <p:nvPr>
            <p:ph type="title"/>
          </p:nvPr>
        </p:nvSpPr>
        <p:spPr/>
        <p:txBody>
          <a:bodyPr vert="horz"/>
          <a:lstStyle/>
          <a:p>
            <a:r>
              <a:rPr lang="en-GB" sz="4400" dirty="0"/>
              <a:t>To summarise so far </a:t>
            </a:r>
            <a:endParaRPr lang="en-US" sz="4400" dirty="0"/>
          </a:p>
        </p:txBody>
      </p:sp>
      <p:sp>
        <p:nvSpPr>
          <p:cNvPr id="11" name="Text Placeholder 10">
            <a:extLst>
              <a:ext uri="{FF2B5EF4-FFF2-40B4-BE49-F238E27FC236}">
                <a16:creationId xmlns:a16="http://schemas.microsoft.com/office/drawing/2014/main" id="{246708F4-88EF-4789-B721-00BF26CFA146}"/>
              </a:ext>
            </a:extLst>
          </p:cNvPr>
          <p:cNvSpPr>
            <a:spLocks noGrp="1"/>
          </p:cNvSpPr>
          <p:nvPr>
            <p:ph type="body" sz="quarter" idx="14"/>
          </p:nvPr>
        </p:nvSpPr>
        <p:spPr>
          <a:xfrm>
            <a:off x="695324" y="2492895"/>
            <a:ext cx="1420803" cy="1277249"/>
          </a:xfrm>
        </p:spPr>
        <p:txBody>
          <a:bodyPr/>
          <a:lstStyle/>
          <a:p>
            <a:pPr marL="0" indent="0">
              <a:lnSpc>
                <a:spcPts val="2100"/>
              </a:lnSpc>
              <a:spcBef>
                <a:spcPts val="0"/>
              </a:spcBef>
              <a:buNone/>
            </a:pPr>
            <a:r>
              <a:rPr lang="en-US" sz="1900" dirty="0"/>
              <a:t>Prevalence has been rising year on year</a:t>
            </a:r>
          </a:p>
        </p:txBody>
      </p:sp>
      <p:sp>
        <p:nvSpPr>
          <p:cNvPr id="8" name="Text Placeholder 10">
            <a:extLst>
              <a:ext uri="{FF2B5EF4-FFF2-40B4-BE49-F238E27FC236}">
                <a16:creationId xmlns:a16="http://schemas.microsoft.com/office/drawing/2014/main" id="{E7F43209-2B3E-3720-1FFF-28187283E14E}"/>
              </a:ext>
            </a:extLst>
          </p:cNvPr>
          <p:cNvSpPr txBox="1">
            <a:spLocks/>
          </p:cNvSpPr>
          <p:nvPr/>
        </p:nvSpPr>
        <p:spPr bwMode="gray">
          <a:xfrm>
            <a:off x="2531566" y="2492895"/>
            <a:ext cx="1512244" cy="1277249"/>
          </a:xfrm>
          <a:prstGeom prst="rect">
            <a:avLst/>
          </a:prstGeom>
        </p:spPr>
        <p:txBody>
          <a:bodyPr vert="horz" lIns="0" tIns="0" rIns="0" bIns="0" rtlCol="0">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600" kern="1200">
                <a:solidFill>
                  <a:srgbClr val="FFFFFF"/>
                </a:solidFill>
                <a:latin typeface="SwissReSans" pitchFamily="34" charset="0"/>
                <a:ea typeface="+mn-ea"/>
                <a:cs typeface="+mn-cs"/>
              </a:defRPr>
            </a:lvl1pPr>
            <a:lvl2pPr marL="450000" indent="-270000"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2pPr>
            <a:lvl3pPr marL="720000" indent="-271463"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3pPr>
            <a:lvl4pPr marL="990000" indent="-269875"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4pPr>
            <a:lvl5pPr marL="1260000" indent="-269875"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5pPr>
            <a:lvl6pPr marL="153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6pPr>
            <a:lvl7pPr marL="180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7pPr>
            <a:lvl8pPr marL="207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8pPr>
            <a:lvl9pPr marL="234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9pPr>
          </a:lstStyle>
          <a:p>
            <a:pPr marL="0" indent="0">
              <a:lnSpc>
                <a:spcPts val="2100"/>
              </a:lnSpc>
              <a:spcBef>
                <a:spcPts val="0"/>
              </a:spcBef>
              <a:buNone/>
            </a:pPr>
            <a:r>
              <a:rPr lang="en-GB" sz="1900" dirty="0"/>
              <a:t>Identification of applicants with high BMI at claim was suboptimal</a:t>
            </a:r>
          </a:p>
        </p:txBody>
      </p:sp>
      <p:sp>
        <p:nvSpPr>
          <p:cNvPr id="9" name="Text Placeholder 10">
            <a:extLst>
              <a:ext uri="{FF2B5EF4-FFF2-40B4-BE49-F238E27FC236}">
                <a16:creationId xmlns:a16="http://schemas.microsoft.com/office/drawing/2014/main" id="{22DBE854-2477-0B91-5EEF-7083DC8EF16A}"/>
              </a:ext>
            </a:extLst>
          </p:cNvPr>
          <p:cNvSpPr txBox="1">
            <a:spLocks/>
          </p:cNvSpPr>
          <p:nvPr/>
        </p:nvSpPr>
        <p:spPr bwMode="gray">
          <a:xfrm>
            <a:off x="4367808" y="2492895"/>
            <a:ext cx="1512244" cy="1277249"/>
          </a:xfrm>
          <a:prstGeom prst="rect">
            <a:avLst/>
          </a:prstGeom>
        </p:spPr>
        <p:txBody>
          <a:bodyPr vert="horz" lIns="0" tIns="0" rIns="0" bIns="0" rtlCol="0">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600" kern="1200">
                <a:solidFill>
                  <a:srgbClr val="FFFFFF"/>
                </a:solidFill>
                <a:latin typeface="SwissReSans" pitchFamily="34" charset="0"/>
                <a:ea typeface="+mn-ea"/>
                <a:cs typeface="+mn-cs"/>
              </a:defRPr>
            </a:lvl1pPr>
            <a:lvl2pPr marL="450000" indent="-270000"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2pPr>
            <a:lvl3pPr marL="720000" indent="-271463"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3pPr>
            <a:lvl4pPr marL="990000" indent="-269875"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4pPr>
            <a:lvl5pPr marL="1260000" indent="-269875" algn="l" defTabSz="914400" rtl="0" eaLnBrk="1" latinLnBrk="0" hangingPunct="1">
              <a:lnSpc>
                <a:spcPct val="100000"/>
              </a:lnSpc>
              <a:spcBef>
                <a:spcPts val="1000"/>
              </a:spcBef>
              <a:buFont typeface="SwissReSans" pitchFamily="34" charset="0"/>
              <a:buChar char="–"/>
              <a:defRPr sz="1400" kern="1200">
                <a:solidFill>
                  <a:srgbClr val="FFFFFF"/>
                </a:solidFill>
                <a:latin typeface="SwissReSans" pitchFamily="34" charset="0"/>
                <a:ea typeface="+mn-ea"/>
                <a:cs typeface="+mn-cs"/>
              </a:defRPr>
            </a:lvl5pPr>
            <a:lvl6pPr marL="153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6pPr>
            <a:lvl7pPr marL="180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7pPr>
            <a:lvl8pPr marL="207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8pPr>
            <a:lvl9pPr marL="234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9pPr>
          </a:lstStyle>
          <a:p>
            <a:pPr marL="0" indent="0">
              <a:lnSpc>
                <a:spcPts val="2100"/>
              </a:lnSpc>
              <a:spcBef>
                <a:spcPts val="0"/>
              </a:spcBef>
              <a:buNone/>
            </a:pPr>
            <a:r>
              <a:rPr lang="en-GB" sz="1900" b="1" dirty="0"/>
              <a:t>Long-term</a:t>
            </a:r>
            <a:r>
              <a:rPr lang="en-GB" sz="1900" dirty="0"/>
              <a:t> forecasts are concerning</a:t>
            </a:r>
          </a:p>
        </p:txBody>
      </p:sp>
      <p:sp>
        <p:nvSpPr>
          <p:cNvPr id="10" name="Title 6">
            <a:extLst>
              <a:ext uri="{FF2B5EF4-FFF2-40B4-BE49-F238E27FC236}">
                <a16:creationId xmlns:a16="http://schemas.microsoft.com/office/drawing/2014/main" id="{162057D0-F448-A275-9D54-2A2747AAA457}"/>
              </a:ext>
            </a:extLst>
          </p:cNvPr>
          <p:cNvSpPr txBox="1">
            <a:spLocks/>
          </p:cNvSpPr>
          <p:nvPr/>
        </p:nvSpPr>
        <p:spPr bwMode="gray">
          <a:xfrm>
            <a:off x="695325" y="4254608"/>
            <a:ext cx="4920621" cy="276999"/>
          </a:xfrm>
          <a:prstGeom prst="rect">
            <a:avLst/>
          </a:prstGeom>
        </p:spPr>
        <p:txBody>
          <a:bodyPr vert="horz" lIns="0" tIns="0" rIns="0" bIns="0" rtlCol="0" anchor="t" anchorCtr="0">
            <a:spAutoFit/>
          </a:bodyPr>
          <a:lstStyle>
            <a:lvl1pPr algn="l" defTabSz="914400" rtl="0" eaLnBrk="1" latinLnBrk="0" hangingPunct="1">
              <a:lnSpc>
                <a:spcPct val="90000"/>
              </a:lnSpc>
              <a:spcBef>
                <a:spcPct val="0"/>
              </a:spcBef>
              <a:buNone/>
              <a:defRPr sz="2400" kern="1200">
                <a:solidFill>
                  <a:srgbClr val="FFFFFF"/>
                </a:solidFill>
                <a:latin typeface="+mj-lt"/>
                <a:ea typeface="+mj-ea"/>
                <a:cs typeface="+mj-cs"/>
              </a:defRPr>
            </a:lvl1pPr>
          </a:lstStyle>
          <a:p>
            <a:pPr indent="0"/>
            <a:r>
              <a:rPr lang="en-GB" sz="2000" dirty="0">
                <a:latin typeface="+mn-lt"/>
              </a:rPr>
              <a:t>We also need to consider: </a:t>
            </a:r>
          </a:p>
        </p:txBody>
      </p:sp>
      <p:sp>
        <p:nvSpPr>
          <p:cNvPr id="12" name="Rectangle 11">
            <a:extLst>
              <a:ext uri="{FF2B5EF4-FFF2-40B4-BE49-F238E27FC236}">
                <a16:creationId xmlns:a16="http://schemas.microsoft.com/office/drawing/2014/main" id="{6C2D922F-CCC0-85A0-0B4F-FA711E96B5D3}"/>
              </a:ext>
            </a:extLst>
          </p:cNvPr>
          <p:cNvSpPr/>
          <p:nvPr/>
        </p:nvSpPr>
        <p:spPr>
          <a:xfrm>
            <a:off x="695325" y="4725050"/>
            <a:ext cx="5184727" cy="1296337"/>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5" name="Title 6">
            <a:extLst>
              <a:ext uri="{FF2B5EF4-FFF2-40B4-BE49-F238E27FC236}">
                <a16:creationId xmlns:a16="http://schemas.microsoft.com/office/drawing/2014/main" id="{5003C471-8228-39B3-8400-E4A709A447CB}"/>
              </a:ext>
            </a:extLst>
          </p:cNvPr>
          <p:cNvSpPr txBox="1">
            <a:spLocks/>
          </p:cNvSpPr>
          <p:nvPr/>
        </p:nvSpPr>
        <p:spPr bwMode="gray">
          <a:xfrm>
            <a:off x="2242725" y="5068519"/>
            <a:ext cx="3641874" cy="6093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400" kern="1200">
                <a:solidFill>
                  <a:srgbClr val="FFFFFF"/>
                </a:solidFill>
                <a:latin typeface="+mj-lt"/>
                <a:ea typeface="+mj-ea"/>
                <a:cs typeface="+mj-cs"/>
              </a:defRPr>
            </a:lvl1pPr>
          </a:lstStyle>
          <a:p>
            <a:r>
              <a:rPr lang="en-GB" sz="2200" dirty="0">
                <a:solidFill>
                  <a:schemeClr val="accent1"/>
                </a:solidFill>
                <a:latin typeface="+mn-lt"/>
              </a:rPr>
              <a:t>Accuracy of our current </a:t>
            </a:r>
          </a:p>
          <a:p>
            <a:r>
              <a:rPr lang="en-GB" sz="2200" dirty="0">
                <a:solidFill>
                  <a:schemeClr val="accent1"/>
                </a:solidFill>
                <a:latin typeface="+mn-lt"/>
              </a:rPr>
              <a:t>data and disclosures</a:t>
            </a:r>
          </a:p>
        </p:txBody>
      </p:sp>
      <p:sp>
        <p:nvSpPr>
          <p:cNvPr id="18" name="Oval 17">
            <a:extLst>
              <a:ext uri="{FF2B5EF4-FFF2-40B4-BE49-F238E27FC236}">
                <a16:creationId xmlns:a16="http://schemas.microsoft.com/office/drawing/2014/main" id="{1A682822-B593-E6C5-DAEC-124CD2A3F506}"/>
              </a:ext>
            </a:extLst>
          </p:cNvPr>
          <p:cNvSpPr/>
          <p:nvPr/>
        </p:nvSpPr>
        <p:spPr>
          <a:xfrm>
            <a:off x="1100189" y="4949952"/>
            <a:ext cx="846532" cy="846532"/>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solidFill>
                <a:schemeClr val="accent2"/>
              </a:solidFill>
              <a:latin typeface="SwissReSans" pitchFamily="34" charset="0"/>
            </a:endParaRPr>
          </a:p>
        </p:txBody>
      </p:sp>
      <p:cxnSp>
        <p:nvCxnSpPr>
          <p:cNvPr id="20" name="Straight Connector 19">
            <a:extLst>
              <a:ext uri="{FF2B5EF4-FFF2-40B4-BE49-F238E27FC236}">
                <a16:creationId xmlns:a16="http://schemas.microsoft.com/office/drawing/2014/main" id="{64F75CAE-86F8-6FCD-2585-4E526130F626}"/>
              </a:ext>
            </a:extLst>
          </p:cNvPr>
          <p:cNvCxnSpPr>
            <a:cxnSpLocks/>
          </p:cNvCxnSpPr>
          <p:nvPr/>
        </p:nvCxnSpPr>
        <p:spPr>
          <a:xfrm>
            <a:off x="6198547" y="4936978"/>
            <a:ext cx="0" cy="87248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3" name="Graphic 203">
            <a:extLst>
              <a:ext uri="{FF2B5EF4-FFF2-40B4-BE49-F238E27FC236}">
                <a16:creationId xmlns:a16="http://schemas.microsoft.com/office/drawing/2014/main" id="{6C6A0152-8A81-B7D8-32F8-46D1F2EC64BD}"/>
              </a:ext>
            </a:extLst>
          </p:cNvPr>
          <p:cNvGrpSpPr/>
          <p:nvPr/>
        </p:nvGrpSpPr>
        <p:grpSpPr>
          <a:xfrm>
            <a:off x="695324" y="1905499"/>
            <a:ext cx="324993" cy="342900"/>
            <a:chOff x="2607726" y="2801046"/>
            <a:chExt cx="324993" cy="342900"/>
          </a:xfrm>
          <a:solidFill>
            <a:schemeClr val="bg1"/>
          </a:solidFill>
        </p:grpSpPr>
        <p:sp>
          <p:nvSpPr>
            <p:cNvPr id="24" name="Freeform: Shape 23">
              <a:extLst>
                <a:ext uri="{FF2B5EF4-FFF2-40B4-BE49-F238E27FC236}">
                  <a16:creationId xmlns:a16="http://schemas.microsoft.com/office/drawing/2014/main" id="{93BF5690-EC5C-5CCA-D4BA-8C220EC68B44}"/>
                </a:ext>
              </a:extLst>
            </p:cNvPr>
            <p:cNvSpPr/>
            <p:nvPr/>
          </p:nvSpPr>
          <p:spPr>
            <a:xfrm>
              <a:off x="2841280" y="2801046"/>
              <a:ext cx="91440" cy="342900"/>
            </a:xfrm>
            <a:custGeom>
              <a:avLst/>
              <a:gdLst>
                <a:gd name="connsiteX0" fmla="*/ 45720 w 91440"/>
                <a:gd name="connsiteY0" fmla="*/ 0 h 342900"/>
                <a:gd name="connsiteX1" fmla="*/ 0 w 91440"/>
                <a:gd name="connsiteY1" fmla="*/ 45720 h 342900"/>
                <a:gd name="connsiteX2" fmla="*/ 0 w 91440"/>
                <a:gd name="connsiteY2" fmla="*/ 297180 h 342900"/>
                <a:gd name="connsiteX3" fmla="*/ 45720 w 91440"/>
                <a:gd name="connsiteY3" fmla="*/ 342900 h 342900"/>
                <a:gd name="connsiteX4" fmla="*/ 91440 w 91440"/>
                <a:gd name="connsiteY4" fmla="*/ 297180 h 342900"/>
                <a:gd name="connsiteX5" fmla="*/ 91440 w 91440"/>
                <a:gd name="connsiteY5" fmla="*/ 45720 h 342900"/>
                <a:gd name="connsiteX6" fmla="*/ 45720 w 91440"/>
                <a:gd name="connsiteY6" fmla="*/ 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 h="342900">
                  <a:moveTo>
                    <a:pt x="45720" y="0"/>
                  </a:moveTo>
                  <a:cubicBezTo>
                    <a:pt x="20470" y="0"/>
                    <a:pt x="0" y="20470"/>
                    <a:pt x="0" y="45720"/>
                  </a:cubicBezTo>
                  <a:lnTo>
                    <a:pt x="0" y="297180"/>
                  </a:lnTo>
                  <a:cubicBezTo>
                    <a:pt x="0" y="322430"/>
                    <a:pt x="20470" y="342900"/>
                    <a:pt x="45720" y="342900"/>
                  </a:cubicBezTo>
                  <a:cubicBezTo>
                    <a:pt x="70970" y="342900"/>
                    <a:pt x="91440" y="322430"/>
                    <a:pt x="91440" y="297180"/>
                  </a:cubicBezTo>
                  <a:lnTo>
                    <a:pt x="91440" y="45720"/>
                  </a:lnTo>
                  <a:cubicBezTo>
                    <a:pt x="91440" y="20470"/>
                    <a:pt x="70970" y="0"/>
                    <a:pt x="45720" y="0"/>
                  </a:cubicBezTo>
                  <a:close/>
                </a:path>
              </a:pathLst>
            </a:custGeom>
            <a:grpFill/>
            <a:ln w="11311" cap="flat">
              <a:noFill/>
              <a:prstDash val="solid"/>
              <a:miter/>
            </a:ln>
          </p:spPr>
          <p:txBody>
            <a:bodyPr rtlCol="0" anchor="ctr"/>
            <a:lstStyle/>
            <a:p>
              <a:endParaRPr lang="es-PE"/>
            </a:p>
          </p:txBody>
        </p:sp>
        <p:sp>
          <p:nvSpPr>
            <p:cNvPr id="25" name="Freeform: Shape 24">
              <a:extLst>
                <a:ext uri="{FF2B5EF4-FFF2-40B4-BE49-F238E27FC236}">
                  <a16:creationId xmlns:a16="http://schemas.microsoft.com/office/drawing/2014/main" id="{E797DCB3-5FE3-D9FA-7523-27720E861F91}"/>
                </a:ext>
              </a:extLst>
            </p:cNvPr>
            <p:cNvSpPr/>
            <p:nvPr/>
          </p:nvSpPr>
          <p:spPr>
            <a:xfrm>
              <a:off x="2726980" y="2869626"/>
              <a:ext cx="91440" cy="274320"/>
            </a:xfrm>
            <a:custGeom>
              <a:avLst/>
              <a:gdLst>
                <a:gd name="connsiteX0" fmla="*/ 45720 w 91440"/>
                <a:gd name="connsiteY0" fmla="*/ 0 h 274320"/>
                <a:gd name="connsiteX1" fmla="*/ 0 w 91440"/>
                <a:gd name="connsiteY1" fmla="*/ 45720 h 274320"/>
                <a:gd name="connsiteX2" fmla="*/ 0 w 91440"/>
                <a:gd name="connsiteY2" fmla="*/ 228600 h 274320"/>
                <a:gd name="connsiteX3" fmla="*/ 45720 w 91440"/>
                <a:gd name="connsiteY3" fmla="*/ 274320 h 274320"/>
                <a:gd name="connsiteX4" fmla="*/ 91440 w 91440"/>
                <a:gd name="connsiteY4" fmla="*/ 228600 h 274320"/>
                <a:gd name="connsiteX5" fmla="*/ 91440 w 91440"/>
                <a:gd name="connsiteY5" fmla="*/ 45720 h 274320"/>
                <a:gd name="connsiteX6" fmla="*/ 45720 w 91440"/>
                <a:gd name="connsiteY6" fmla="*/ 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 h="274320">
                  <a:moveTo>
                    <a:pt x="45720" y="0"/>
                  </a:moveTo>
                  <a:cubicBezTo>
                    <a:pt x="20470" y="0"/>
                    <a:pt x="0" y="20470"/>
                    <a:pt x="0" y="45720"/>
                  </a:cubicBezTo>
                  <a:lnTo>
                    <a:pt x="0" y="228600"/>
                  </a:lnTo>
                  <a:cubicBezTo>
                    <a:pt x="0" y="253850"/>
                    <a:pt x="20470" y="274320"/>
                    <a:pt x="45720" y="274320"/>
                  </a:cubicBezTo>
                  <a:cubicBezTo>
                    <a:pt x="70970" y="274320"/>
                    <a:pt x="91440" y="253850"/>
                    <a:pt x="91440" y="228600"/>
                  </a:cubicBezTo>
                  <a:lnTo>
                    <a:pt x="91440" y="45720"/>
                  </a:lnTo>
                  <a:cubicBezTo>
                    <a:pt x="91440" y="20470"/>
                    <a:pt x="70970" y="0"/>
                    <a:pt x="45720" y="0"/>
                  </a:cubicBezTo>
                  <a:close/>
                </a:path>
              </a:pathLst>
            </a:custGeom>
            <a:grpFill/>
            <a:ln w="11311" cap="flat">
              <a:noFill/>
              <a:prstDash val="solid"/>
              <a:miter/>
            </a:ln>
          </p:spPr>
          <p:txBody>
            <a:bodyPr rtlCol="0" anchor="ctr"/>
            <a:lstStyle/>
            <a:p>
              <a:endParaRPr lang="es-PE"/>
            </a:p>
          </p:txBody>
        </p:sp>
        <p:sp>
          <p:nvSpPr>
            <p:cNvPr id="26" name="Freeform: Shape 25">
              <a:extLst>
                <a:ext uri="{FF2B5EF4-FFF2-40B4-BE49-F238E27FC236}">
                  <a16:creationId xmlns:a16="http://schemas.microsoft.com/office/drawing/2014/main" id="{987C13EE-0897-B6C4-8155-B3362E0721BC}"/>
                </a:ext>
              </a:extLst>
            </p:cNvPr>
            <p:cNvSpPr/>
            <p:nvPr/>
          </p:nvSpPr>
          <p:spPr>
            <a:xfrm>
              <a:off x="2612680" y="2961066"/>
              <a:ext cx="91440" cy="182880"/>
            </a:xfrm>
            <a:custGeom>
              <a:avLst/>
              <a:gdLst>
                <a:gd name="connsiteX0" fmla="*/ 45720 w 91440"/>
                <a:gd name="connsiteY0" fmla="*/ 0 h 182880"/>
                <a:gd name="connsiteX1" fmla="*/ 0 w 91440"/>
                <a:gd name="connsiteY1" fmla="*/ 45720 h 182880"/>
                <a:gd name="connsiteX2" fmla="*/ 0 w 91440"/>
                <a:gd name="connsiteY2" fmla="*/ 137160 h 182880"/>
                <a:gd name="connsiteX3" fmla="*/ 45720 w 91440"/>
                <a:gd name="connsiteY3" fmla="*/ 182880 h 182880"/>
                <a:gd name="connsiteX4" fmla="*/ 91440 w 91440"/>
                <a:gd name="connsiteY4" fmla="*/ 137160 h 182880"/>
                <a:gd name="connsiteX5" fmla="*/ 91440 w 91440"/>
                <a:gd name="connsiteY5" fmla="*/ 45720 h 182880"/>
                <a:gd name="connsiteX6" fmla="*/ 45720 w 91440"/>
                <a:gd name="connsiteY6" fmla="*/ 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 h="182880">
                  <a:moveTo>
                    <a:pt x="45720" y="0"/>
                  </a:moveTo>
                  <a:cubicBezTo>
                    <a:pt x="20470" y="0"/>
                    <a:pt x="0" y="20470"/>
                    <a:pt x="0" y="45720"/>
                  </a:cubicBezTo>
                  <a:lnTo>
                    <a:pt x="0" y="137160"/>
                  </a:lnTo>
                  <a:cubicBezTo>
                    <a:pt x="0" y="162410"/>
                    <a:pt x="20470" y="182880"/>
                    <a:pt x="45720" y="182880"/>
                  </a:cubicBezTo>
                  <a:cubicBezTo>
                    <a:pt x="70970" y="182880"/>
                    <a:pt x="91440" y="162410"/>
                    <a:pt x="91440" y="137160"/>
                  </a:cubicBezTo>
                  <a:lnTo>
                    <a:pt x="91440" y="45720"/>
                  </a:lnTo>
                  <a:cubicBezTo>
                    <a:pt x="91440" y="20470"/>
                    <a:pt x="70970" y="0"/>
                    <a:pt x="45720" y="0"/>
                  </a:cubicBezTo>
                  <a:close/>
                </a:path>
              </a:pathLst>
            </a:custGeom>
            <a:grpFill/>
            <a:ln w="11311" cap="flat">
              <a:noFill/>
              <a:prstDash val="solid"/>
              <a:miter/>
            </a:ln>
          </p:spPr>
          <p:txBody>
            <a:bodyPr rtlCol="0" anchor="ctr"/>
            <a:lstStyle/>
            <a:p>
              <a:endParaRPr lang="es-PE"/>
            </a:p>
          </p:txBody>
        </p:sp>
        <p:sp>
          <p:nvSpPr>
            <p:cNvPr id="27" name="Freeform: Shape 26">
              <a:extLst>
                <a:ext uri="{FF2B5EF4-FFF2-40B4-BE49-F238E27FC236}">
                  <a16:creationId xmlns:a16="http://schemas.microsoft.com/office/drawing/2014/main" id="{7366F76F-09D2-7B4B-AE53-7C1DB57FD659}"/>
                </a:ext>
              </a:extLst>
            </p:cNvPr>
            <p:cNvSpPr/>
            <p:nvPr/>
          </p:nvSpPr>
          <p:spPr>
            <a:xfrm>
              <a:off x="2607726" y="2801167"/>
              <a:ext cx="119270" cy="112267"/>
            </a:xfrm>
            <a:custGeom>
              <a:avLst/>
              <a:gdLst>
                <a:gd name="connsiteX0" fmla="*/ 108463 w 119270"/>
                <a:gd name="connsiteY0" fmla="*/ 3193 h 112267"/>
                <a:gd name="connsiteX1" fmla="*/ 51393 w 119270"/>
                <a:gd name="connsiteY1" fmla="*/ 27 h 112267"/>
                <a:gd name="connsiteX2" fmla="*/ 39374 w 119270"/>
                <a:gd name="connsiteY2" fmla="*/ 10495 h 112267"/>
                <a:gd name="connsiteX3" fmla="*/ 39357 w 119270"/>
                <a:gd name="connsiteY3" fmla="*/ 10806 h 112267"/>
                <a:gd name="connsiteX4" fmla="*/ 50124 w 119270"/>
                <a:gd name="connsiteY4" fmla="*/ 22853 h 112267"/>
                <a:gd name="connsiteX5" fmla="*/ 79637 w 119270"/>
                <a:gd name="connsiteY5" fmla="*/ 24487 h 112267"/>
                <a:gd name="connsiteX6" fmla="*/ 3810 w 119270"/>
                <a:gd name="connsiteY6" fmla="*/ 92313 h 112267"/>
                <a:gd name="connsiteX7" fmla="*/ 2913 w 119270"/>
                <a:gd name="connsiteY7" fmla="*/ 108458 h 112267"/>
                <a:gd name="connsiteX8" fmla="*/ 19058 w 119270"/>
                <a:gd name="connsiteY8" fmla="*/ 109355 h 112267"/>
                <a:gd name="connsiteX9" fmla="*/ 94884 w 119270"/>
                <a:gd name="connsiteY9" fmla="*/ 41518 h 112267"/>
                <a:gd name="connsiteX10" fmla="*/ 93250 w 119270"/>
                <a:gd name="connsiteY10" fmla="*/ 71030 h 112267"/>
                <a:gd name="connsiteX11" fmla="*/ 104017 w 119270"/>
                <a:gd name="connsiteY11" fmla="*/ 83078 h 112267"/>
                <a:gd name="connsiteX12" fmla="*/ 104668 w 119270"/>
                <a:gd name="connsiteY12" fmla="*/ 83078 h 112267"/>
                <a:gd name="connsiteX13" fmla="*/ 116098 w 119270"/>
                <a:gd name="connsiteY13" fmla="*/ 72276 h 112267"/>
                <a:gd name="connsiteX14" fmla="*/ 119253 w 119270"/>
                <a:gd name="connsiteY14" fmla="*/ 15240 h 112267"/>
                <a:gd name="connsiteX15" fmla="*/ 108475 w 119270"/>
                <a:gd name="connsiteY15" fmla="*/ 3194 h 112267"/>
                <a:gd name="connsiteX16" fmla="*/ 108463 w 119270"/>
                <a:gd name="connsiteY16" fmla="*/ 3193 h 11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9270" h="112267">
                  <a:moveTo>
                    <a:pt x="108463" y="3193"/>
                  </a:moveTo>
                  <a:lnTo>
                    <a:pt x="51393" y="27"/>
                  </a:lnTo>
                  <a:cubicBezTo>
                    <a:pt x="45184" y="-401"/>
                    <a:pt x="39803" y="4286"/>
                    <a:pt x="39374" y="10495"/>
                  </a:cubicBezTo>
                  <a:cubicBezTo>
                    <a:pt x="39367" y="10598"/>
                    <a:pt x="39362" y="10702"/>
                    <a:pt x="39357" y="10806"/>
                  </a:cubicBezTo>
                  <a:cubicBezTo>
                    <a:pt x="39007" y="17105"/>
                    <a:pt x="43826" y="22497"/>
                    <a:pt x="50124" y="22853"/>
                  </a:cubicBezTo>
                  <a:lnTo>
                    <a:pt x="79637" y="24487"/>
                  </a:lnTo>
                  <a:lnTo>
                    <a:pt x="3810" y="92313"/>
                  </a:lnTo>
                  <a:cubicBezTo>
                    <a:pt x="-896" y="96523"/>
                    <a:pt x="-1298" y="103752"/>
                    <a:pt x="2913" y="108458"/>
                  </a:cubicBezTo>
                  <a:cubicBezTo>
                    <a:pt x="7123" y="113164"/>
                    <a:pt x="14352" y="113566"/>
                    <a:pt x="19058" y="109355"/>
                  </a:cubicBezTo>
                  <a:lnTo>
                    <a:pt x="94884" y="41518"/>
                  </a:lnTo>
                  <a:lnTo>
                    <a:pt x="93250" y="71030"/>
                  </a:lnTo>
                  <a:cubicBezTo>
                    <a:pt x="92899" y="77329"/>
                    <a:pt x="97718" y="82721"/>
                    <a:pt x="104017" y="83078"/>
                  </a:cubicBezTo>
                  <a:lnTo>
                    <a:pt x="104668" y="83078"/>
                  </a:lnTo>
                  <a:cubicBezTo>
                    <a:pt x="110743" y="83087"/>
                    <a:pt x="115764" y="78342"/>
                    <a:pt x="116098" y="72276"/>
                  </a:cubicBezTo>
                  <a:lnTo>
                    <a:pt x="119253" y="15240"/>
                  </a:lnTo>
                  <a:cubicBezTo>
                    <a:pt x="119603" y="8938"/>
                    <a:pt x="114778" y="3544"/>
                    <a:pt x="108475" y="3194"/>
                  </a:cubicBezTo>
                  <a:cubicBezTo>
                    <a:pt x="108471" y="3194"/>
                    <a:pt x="108467" y="3193"/>
                    <a:pt x="108463" y="3193"/>
                  </a:cubicBezTo>
                  <a:close/>
                </a:path>
              </a:pathLst>
            </a:custGeom>
            <a:grpFill/>
            <a:ln w="11311" cap="flat">
              <a:noFill/>
              <a:prstDash val="solid"/>
              <a:miter/>
            </a:ln>
          </p:spPr>
          <p:txBody>
            <a:bodyPr rtlCol="0" anchor="ctr"/>
            <a:lstStyle/>
            <a:p>
              <a:endParaRPr lang="es-PE"/>
            </a:p>
          </p:txBody>
        </p:sp>
      </p:grpSp>
      <p:grpSp>
        <p:nvGrpSpPr>
          <p:cNvPr id="28" name="Graphic 210">
            <a:extLst>
              <a:ext uri="{FF2B5EF4-FFF2-40B4-BE49-F238E27FC236}">
                <a16:creationId xmlns:a16="http://schemas.microsoft.com/office/drawing/2014/main" id="{53914C45-8D1A-9445-E05F-B4014B3B5DBD}"/>
              </a:ext>
            </a:extLst>
          </p:cNvPr>
          <p:cNvGrpSpPr/>
          <p:nvPr/>
        </p:nvGrpSpPr>
        <p:grpSpPr>
          <a:xfrm>
            <a:off x="2549579" y="1907803"/>
            <a:ext cx="297180" cy="340728"/>
            <a:chOff x="7384249" y="3737201"/>
            <a:chExt cx="297180" cy="340728"/>
          </a:xfrm>
          <a:solidFill>
            <a:schemeClr val="bg1"/>
          </a:solidFill>
        </p:grpSpPr>
        <p:sp>
          <p:nvSpPr>
            <p:cNvPr id="29" name="Freeform: Shape 28">
              <a:extLst>
                <a:ext uri="{FF2B5EF4-FFF2-40B4-BE49-F238E27FC236}">
                  <a16:creationId xmlns:a16="http://schemas.microsoft.com/office/drawing/2014/main" id="{3E20F4EA-B44D-C463-9694-1F600EF5FC72}"/>
                </a:ext>
              </a:extLst>
            </p:cNvPr>
            <p:cNvSpPr/>
            <p:nvPr/>
          </p:nvSpPr>
          <p:spPr>
            <a:xfrm>
              <a:off x="7454738" y="3737201"/>
              <a:ext cx="156202" cy="182880"/>
            </a:xfrm>
            <a:custGeom>
              <a:avLst/>
              <a:gdLst>
                <a:gd name="connsiteX0" fmla="*/ 78101 w 156202"/>
                <a:gd name="connsiteY0" fmla="*/ 182880 h 182880"/>
                <a:gd name="connsiteX1" fmla="*/ 156202 w 156202"/>
                <a:gd name="connsiteY1" fmla="*/ 104779 h 182880"/>
                <a:gd name="connsiteX2" fmla="*/ 156202 w 156202"/>
                <a:gd name="connsiteY2" fmla="*/ 64831 h 182880"/>
                <a:gd name="connsiteX3" fmla="*/ 91371 w 156202"/>
                <a:gd name="connsiteY3" fmla="*/ 0 h 182880"/>
                <a:gd name="connsiteX4" fmla="*/ 64831 w 156202"/>
                <a:gd name="connsiteY4" fmla="*/ 0 h 182880"/>
                <a:gd name="connsiteX5" fmla="*/ 0 w 156202"/>
                <a:gd name="connsiteY5" fmla="*/ 64831 h 182880"/>
                <a:gd name="connsiteX6" fmla="*/ 0 w 156202"/>
                <a:gd name="connsiteY6" fmla="*/ 104836 h 182880"/>
                <a:gd name="connsiteX7" fmla="*/ 78101 w 156202"/>
                <a:gd name="connsiteY7" fmla="*/ 18288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6202" h="182880">
                  <a:moveTo>
                    <a:pt x="78101" y="182880"/>
                  </a:moveTo>
                  <a:cubicBezTo>
                    <a:pt x="121217" y="182836"/>
                    <a:pt x="156158" y="147895"/>
                    <a:pt x="156202" y="104779"/>
                  </a:cubicBezTo>
                  <a:lnTo>
                    <a:pt x="156202" y="64831"/>
                  </a:lnTo>
                  <a:cubicBezTo>
                    <a:pt x="156165" y="29041"/>
                    <a:pt x="127161" y="38"/>
                    <a:pt x="91371" y="0"/>
                  </a:cubicBezTo>
                  <a:lnTo>
                    <a:pt x="64831" y="0"/>
                  </a:lnTo>
                  <a:cubicBezTo>
                    <a:pt x="29041" y="38"/>
                    <a:pt x="38" y="29041"/>
                    <a:pt x="0" y="64831"/>
                  </a:cubicBezTo>
                  <a:lnTo>
                    <a:pt x="0" y="104836"/>
                  </a:lnTo>
                  <a:cubicBezTo>
                    <a:pt x="76" y="147929"/>
                    <a:pt x="35008" y="182836"/>
                    <a:pt x="78101" y="182880"/>
                  </a:cubicBezTo>
                  <a:close/>
                </a:path>
              </a:pathLst>
            </a:custGeom>
            <a:grpFill/>
            <a:ln w="11311" cap="flat">
              <a:noFill/>
              <a:prstDash val="solid"/>
              <a:miter/>
            </a:ln>
          </p:spPr>
          <p:txBody>
            <a:bodyPr rtlCol="0" anchor="ctr"/>
            <a:lstStyle/>
            <a:p>
              <a:endParaRPr lang="es-PE"/>
            </a:p>
          </p:txBody>
        </p:sp>
        <p:sp>
          <p:nvSpPr>
            <p:cNvPr id="30" name="Freeform: Shape 29">
              <a:extLst>
                <a:ext uri="{FF2B5EF4-FFF2-40B4-BE49-F238E27FC236}">
                  <a16:creationId xmlns:a16="http://schemas.microsoft.com/office/drawing/2014/main" id="{FE762036-FD33-DEA0-FC69-E289114F0EEF}"/>
                </a:ext>
              </a:extLst>
            </p:cNvPr>
            <p:cNvSpPr/>
            <p:nvPr/>
          </p:nvSpPr>
          <p:spPr>
            <a:xfrm>
              <a:off x="7384249" y="3893038"/>
              <a:ext cx="297180" cy="184891"/>
            </a:xfrm>
            <a:custGeom>
              <a:avLst/>
              <a:gdLst>
                <a:gd name="connsiteX0" fmla="*/ 266239 w 297180"/>
                <a:gd name="connsiteY0" fmla="*/ 21934 h 184891"/>
                <a:gd name="connsiteX1" fmla="*/ 235538 w 297180"/>
                <a:gd name="connsiteY1" fmla="*/ 0 h 184891"/>
                <a:gd name="connsiteX2" fmla="*/ 97794 w 297180"/>
                <a:gd name="connsiteY2" fmla="*/ 36152 h 184891"/>
                <a:gd name="connsiteX3" fmla="*/ 61642 w 297180"/>
                <a:gd name="connsiteY3" fmla="*/ 0 h 184891"/>
                <a:gd name="connsiteX4" fmla="*/ 30941 w 297180"/>
                <a:gd name="connsiteY4" fmla="*/ 21934 h 184891"/>
                <a:gd name="connsiteX5" fmla="*/ 0 w 297180"/>
                <a:gd name="connsiteY5" fmla="*/ 82045 h 184891"/>
                <a:gd name="connsiteX6" fmla="*/ 0 w 297180"/>
                <a:gd name="connsiteY6" fmla="*/ 117340 h 184891"/>
                <a:gd name="connsiteX7" fmla="*/ 29147 w 297180"/>
                <a:gd name="connsiteY7" fmla="*/ 161129 h 184891"/>
                <a:gd name="connsiteX8" fmla="*/ 148259 w 297180"/>
                <a:gd name="connsiteY8" fmla="*/ 184892 h 184891"/>
                <a:gd name="connsiteX9" fmla="*/ 267896 w 297180"/>
                <a:gd name="connsiteY9" fmla="*/ 161117 h 184891"/>
                <a:gd name="connsiteX10" fmla="*/ 297180 w 297180"/>
                <a:gd name="connsiteY10" fmla="*/ 117340 h 184891"/>
                <a:gd name="connsiteX11" fmla="*/ 297180 w 297180"/>
                <a:gd name="connsiteY11" fmla="*/ 82045 h 184891"/>
                <a:gd name="connsiteX12" fmla="*/ 266239 w 297180"/>
                <a:gd name="connsiteY12" fmla="*/ 21934 h 18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180" h="184891">
                  <a:moveTo>
                    <a:pt x="266239" y="21934"/>
                  </a:moveTo>
                  <a:lnTo>
                    <a:pt x="235538" y="0"/>
                  </a:lnTo>
                  <a:cubicBezTo>
                    <a:pt x="207484" y="48020"/>
                    <a:pt x="145815" y="64206"/>
                    <a:pt x="97794" y="36152"/>
                  </a:cubicBezTo>
                  <a:cubicBezTo>
                    <a:pt x="82834" y="27412"/>
                    <a:pt x="70382" y="14960"/>
                    <a:pt x="61642" y="0"/>
                  </a:cubicBezTo>
                  <a:lnTo>
                    <a:pt x="30941" y="21934"/>
                  </a:lnTo>
                  <a:cubicBezTo>
                    <a:pt x="11542" y="35813"/>
                    <a:pt x="23" y="58192"/>
                    <a:pt x="0" y="82045"/>
                  </a:cubicBezTo>
                  <a:lnTo>
                    <a:pt x="0" y="117340"/>
                  </a:lnTo>
                  <a:cubicBezTo>
                    <a:pt x="-30" y="136487"/>
                    <a:pt x="11472" y="153767"/>
                    <a:pt x="29147" y="161129"/>
                  </a:cubicBezTo>
                  <a:cubicBezTo>
                    <a:pt x="66885" y="176860"/>
                    <a:pt x="107373" y="184937"/>
                    <a:pt x="148259" y="184892"/>
                  </a:cubicBezTo>
                  <a:cubicBezTo>
                    <a:pt x="189313" y="184905"/>
                    <a:pt x="229967" y="176827"/>
                    <a:pt x="267896" y="161117"/>
                  </a:cubicBezTo>
                  <a:cubicBezTo>
                    <a:pt x="285629" y="153810"/>
                    <a:pt x="297195" y="136520"/>
                    <a:pt x="297180" y="117340"/>
                  </a:cubicBezTo>
                  <a:lnTo>
                    <a:pt x="297180" y="82045"/>
                  </a:lnTo>
                  <a:cubicBezTo>
                    <a:pt x="297157" y="58192"/>
                    <a:pt x="285638" y="35813"/>
                    <a:pt x="266239" y="21934"/>
                  </a:cubicBezTo>
                  <a:close/>
                </a:path>
              </a:pathLst>
            </a:custGeom>
            <a:grpFill/>
            <a:ln w="11311" cap="flat">
              <a:noFill/>
              <a:prstDash val="solid"/>
              <a:miter/>
            </a:ln>
          </p:spPr>
          <p:txBody>
            <a:bodyPr rtlCol="0" anchor="ctr"/>
            <a:lstStyle/>
            <a:p>
              <a:endParaRPr lang="es-PE"/>
            </a:p>
          </p:txBody>
        </p:sp>
      </p:grpSp>
      <p:grpSp>
        <p:nvGrpSpPr>
          <p:cNvPr id="31" name="Graphic 914">
            <a:extLst>
              <a:ext uri="{FF2B5EF4-FFF2-40B4-BE49-F238E27FC236}">
                <a16:creationId xmlns:a16="http://schemas.microsoft.com/office/drawing/2014/main" id="{DBB65024-70E4-0E2E-7F47-B4B5FF1DF32A}"/>
              </a:ext>
            </a:extLst>
          </p:cNvPr>
          <p:cNvGrpSpPr/>
          <p:nvPr/>
        </p:nvGrpSpPr>
        <p:grpSpPr>
          <a:xfrm>
            <a:off x="4352400" y="1919233"/>
            <a:ext cx="342900" cy="342900"/>
            <a:chOff x="1646047" y="2827116"/>
            <a:chExt cx="342900" cy="342900"/>
          </a:xfrm>
          <a:solidFill>
            <a:schemeClr val="bg1"/>
          </a:solidFill>
        </p:grpSpPr>
        <p:sp>
          <p:nvSpPr>
            <p:cNvPr id="32" name="Freeform: Shape 31">
              <a:extLst>
                <a:ext uri="{FF2B5EF4-FFF2-40B4-BE49-F238E27FC236}">
                  <a16:creationId xmlns:a16="http://schemas.microsoft.com/office/drawing/2014/main" id="{397B19C9-F154-24BF-6E9D-0278A4015F16}"/>
                </a:ext>
              </a:extLst>
            </p:cNvPr>
            <p:cNvSpPr/>
            <p:nvPr/>
          </p:nvSpPr>
          <p:spPr>
            <a:xfrm>
              <a:off x="1646047" y="2827116"/>
              <a:ext cx="342900" cy="342900"/>
            </a:xfrm>
            <a:custGeom>
              <a:avLst/>
              <a:gdLst>
                <a:gd name="connsiteX0" fmla="*/ 171450 w 342900"/>
                <a:gd name="connsiteY0" fmla="*/ 0 h 342900"/>
                <a:gd name="connsiteX1" fmla="*/ 0 w 342900"/>
                <a:gd name="connsiteY1" fmla="*/ 171450 h 342900"/>
                <a:gd name="connsiteX2" fmla="*/ 171450 w 342900"/>
                <a:gd name="connsiteY2" fmla="*/ 342900 h 342900"/>
                <a:gd name="connsiteX3" fmla="*/ 342900 w 342900"/>
                <a:gd name="connsiteY3" fmla="*/ 171450 h 342900"/>
                <a:gd name="connsiteX4" fmla="*/ 171450 w 342900"/>
                <a:gd name="connsiteY4" fmla="*/ 0 h 342900"/>
                <a:gd name="connsiteX5" fmla="*/ 251460 w 342900"/>
                <a:gd name="connsiteY5" fmla="*/ 182880 h 342900"/>
                <a:gd name="connsiteX6" fmla="*/ 203637 w 342900"/>
                <a:gd name="connsiteY6" fmla="*/ 182880 h 342900"/>
                <a:gd name="connsiteX7" fmla="*/ 160020 w 342900"/>
                <a:gd name="connsiteY7" fmla="*/ 203814 h 342900"/>
                <a:gd name="connsiteX8" fmla="*/ 139086 w 342900"/>
                <a:gd name="connsiteY8" fmla="*/ 160197 h 342900"/>
                <a:gd name="connsiteX9" fmla="*/ 160020 w 342900"/>
                <a:gd name="connsiteY9" fmla="*/ 139263 h 342900"/>
                <a:gd name="connsiteX10" fmla="*/ 160020 w 342900"/>
                <a:gd name="connsiteY10" fmla="*/ 57150 h 342900"/>
                <a:gd name="connsiteX11" fmla="*/ 171450 w 342900"/>
                <a:gd name="connsiteY11" fmla="*/ 45720 h 342900"/>
                <a:gd name="connsiteX12" fmla="*/ 182880 w 342900"/>
                <a:gd name="connsiteY12" fmla="*/ 57150 h 342900"/>
                <a:gd name="connsiteX13" fmla="*/ 182880 w 342900"/>
                <a:gd name="connsiteY13" fmla="*/ 139263 h 342900"/>
                <a:gd name="connsiteX14" fmla="*/ 203637 w 342900"/>
                <a:gd name="connsiteY14" fmla="*/ 160020 h 342900"/>
                <a:gd name="connsiteX15" fmla="*/ 251460 w 342900"/>
                <a:gd name="connsiteY15" fmla="*/ 160020 h 342900"/>
                <a:gd name="connsiteX16" fmla="*/ 262890 w 342900"/>
                <a:gd name="connsiteY16" fmla="*/ 171450 h 342900"/>
                <a:gd name="connsiteX17" fmla="*/ 251460 w 342900"/>
                <a:gd name="connsiteY17" fmla="*/ 182880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2900" h="342900">
                  <a:moveTo>
                    <a:pt x="171450" y="0"/>
                  </a:moveTo>
                  <a:cubicBezTo>
                    <a:pt x="76761" y="0"/>
                    <a:pt x="0" y="76761"/>
                    <a:pt x="0" y="171450"/>
                  </a:cubicBezTo>
                  <a:cubicBezTo>
                    <a:pt x="0" y="266139"/>
                    <a:pt x="76761" y="342900"/>
                    <a:pt x="171450" y="342900"/>
                  </a:cubicBezTo>
                  <a:cubicBezTo>
                    <a:pt x="266139" y="342900"/>
                    <a:pt x="342900" y="266139"/>
                    <a:pt x="342900" y="171450"/>
                  </a:cubicBezTo>
                  <a:cubicBezTo>
                    <a:pt x="342793" y="76805"/>
                    <a:pt x="266095" y="107"/>
                    <a:pt x="171450" y="0"/>
                  </a:cubicBezTo>
                  <a:close/>
                  <a:moveTo>
                    <a:pt x="251460" y="182880"/>
                  </a:moveTo>
                  <a:lnTo>
                    <a:pt x="203637" y="182880"/>
                  </a:lnTo>
                  <a:cubicBezTo>
                    <a:pt x="197373" y="200705"/>
                    <a:pt x="177845" y="210077"/>
                    <a:pt x="160020" y="203814"/>
                  </a:cubicBezTo>
                  <a:cubicBezTo>
                    <a:pt x="142195" y="197550"/>
                    <a:pt x="132823" y="178022"/>
                    <a:pt x="139086" y="160197"/>
                  </a:cubicBezTo>
                  <a:cubicBezTo>
                    <a:pt x="142527" y="150405"/>
                    <a:pt x="150228" y="142704"/>
                    <a:pt x="160020" y="139263"/>
                  </a:cubicBezTo>
                  <a:lnTo>
                    <a:pt x="160020" y="57150"/>
                  </a:lnTo>
                  <a:cubicBezTo>
                    <a:pt x="160020" y="50837"/>
                    <a:pt x="165137" y="45720"/>
                    <a:pt x="171450" y="45720"/>
                  </a:cubicBezTo>
                  <a:cubicBezTo>
                    <a:pt x="177763" y="45720"/>
                    <a:pt x="182880" y="50837"/>
                    <a:pt x="182880" y="57150"/>
                  </a:cubicBezTo>
                  <a:lnTo>
                    <a:pt x="182880" y="139263"/>
                  </a:lnTo>
                  <a:cubicBezTo>
                    <a:pt x="192560" y="142721"/>
                    <a:pt x="200179" y="150340"/>
                    <a:pt x="203637" y="160020"/>
                  </a:cubicBezTo>
                  <a:lnTo>
                    <a:pt x="251460" y="160020"/>
                  </a:lnTo>
                  <a:cubicBezTo>
                    <a:pt x="257773" y="160020"/>
                    <a:pt x="262890" y="165137"/>
                    <a:pt x="262890" y="171450"/>
                  </a:cubicBezTo>
                  <a:cubicBezTo>
                    <a:pt x="262890" y="177763"/>
                    <a:pt x="257773" y="182880"/>
                    <a:pt x="251460" y="182880"/>
                  </a:cubicBezTo>
                  <a:close/>
                </a:path>
              </a:pathLst>
            </a:custGeom>
            <a:grpFill/>
            <a:ln w="11311" cap="flat">
              <a:noFill/>
              <a:prstDash val="solid"/>
              <a:miter/>
            </a:ln>
          </p:spPr>
          <p:txBody>
            <a:bodyPr rtlCol="0" anchor="ctr"/>
            <a:lstStyle/>
            <a:p>
              <a:endParaRPr lang="es-PE"/>
            </a:p>
          </p:txBody>
        </p:sp>
        <p:sp>
          <p:nvSpPr>
            <p:cNvPr id="33" name="Freeform: Shape 32">
              <a:extLst>
                <a:ext uri="{FF2B5EF4-FFF2-40B4-BE49-F238E27FC236}">
                  <a16:creationId xmlns:a16="http://schemas.microsoft.com/office/drawing/2014/main" id="{548B09A5-D2E9-A4B1-1217-111D01FB7B41}"/>
                </a:ext>
              </a:extLst>
            </p:cNvPr>
            <p:cNvSpPr/>
            <p:nvPr/>
          </p:nvSpPr>
          <p:spPr>
            <a:xfrm>
              <a:off x="1806067" y="2987136"/>
              <a:ext cx="22860" cy="22860"/>
            </a:xfrm>
            <a:custGeom>
              <a:avLst/>
              <a:gdLst>
                <a:gd name="connsiteX0" fmla="*/ 22860 w 22860"/>
                <a:gd name="connsiteY0" fmla="*/ 11430 h 22860"/>
                <a:gd name="connsiteX1" fmla="*/ 11430 w 22860"/>
                <a:gd name="connsiteY1" fmla="*/ 22860 h 22860"/>
                <a:gd name="connsiteX2" fmla="*/ 0 w 22860"/>
                <a:gd name="connsiteY2" fmla="*/ 11430 h 22860"/>
                <a:gd name="connsiteX3" fmla="*/ 11430 w 22860"/>
                <a:gd name="connsiteY3" fmla="*/ 0 h 22860"/>
                <a:gd name="connsiteX4" fmla="*/ 22860 w 22860"/>
                <a:gd name="connsiteY4" fmla="*/ 11430 h 2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 h="22860">
                  <a:moveTo>
                    <a:pt x="22860" y="11430"/>
                  </a:moveTo>
                  <a:cubicBezTo>
                    <a:pt x="22860" y="17743"/>
                    <a:pt x="17743" y="22860"/>
                    <a:pt x="11430" y="22860"/>
                  </a:cubicBezTo>
                  <a:cubicBezTo>
                    <a:pt x="5117" y="22860"/>
                    <a:pt x="0" y="17743"/>
                    <a:pt x="0" y="11430"/>
                  </a:cubicBezTo>
                  <a:cubicBezTo>
                    <a:pt x="0" y="5117"/>
                    <a:pt x="5117" y="0"/>
                    <a:pt x="11430" y="0"/>
                  </a:cubicBezTo>
                  <a:cubicBezTo>
                    <a:pt x="17743" y="0"/>
                    <a:pt x="22860" y="5117"/>
                    <a:pt x="22860" y="11430"/>
                  </a:cubicBezTo>
                  <a:close/>
                </a:path>
              </a:pathLst>
            </a:custGeom>
            <a:grpFill/>
            <a:ln w="11311" cap="flat">
              <a:noFill/>
              <a:prstDash val="solid"/>
              <a:miter/>
            </a:ln>
          </p:spPr>
          <p:txBody>
            <a:bodyPr rtlCol="0" anchor="ctr"/>
            <a:lstStyle/>
            <a:p>
              <a:endParaRPr lang="es-PE"/>
            </a:p>
          </p:txBody>
        </p:sp>
      </p:grpSp>
      <p:cxnSp>
        <p:nvCxnSpPr>
          <p:cNvPr id="35" name="Straight Connector 34">
            <a:extLst>
              <a:ext uri="{FF2B5EF4-FFF2-40B4-BE49-F238E27FC236}">
                <a16:creationId xmlns:a16="http://schemas.microsoft.com/office/drawing/2014/main" id="{85C53E37-B501-2CAA-E23D-42FCBD16CFFC}"/>
              </a:ext>
            </a:extLst>
          </p:cNvPr>
          <p:cNvCxnSpPr/>
          <p:nvPr/>
        </p:nvCxnSpPr>
        <p:spPr>
          <a:xfrm>
            <a:off x="2228053" y="2420887"/>
            <a:ext cx="0" cy="1277249"/>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AE7BA1-47CE-86BB-279D-3CD9CA1DE475}"/>
              </a:ext>
            </a:extLst>
          </p:cNvPr>
          <p:cNvCxnSpPr/>
          <p:nvPr/>
        </p:nvCxnSpPr>
        <p:spPr>
          <a:xfrm>
            <a:off x="4107838" y="2442658"/>
            <a:ext cx="0" cy="1277249"/>
          </a:xfrm>
          <a:prstGeom prst="line">
            <a:avLst/>
          </a:prstGeom>
          <a:ln w="635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37" name="Graphic 214">
            <a:extLst>
              <a:ext uri="{FF2B5EF4-FFF2-40B4-BE49-F238E27FC236}">
                <a16:creationId xmlns:a16="http://schemas.microsoft.com/office/drawing/2014/main" id="{5EE6DCA9-B2AB-4E76-BDE0-5D2B4BC37587}"/>
              </a:ext>
            </a:extLst>
          </p:cNvPr>
          <p:cNvGrpSpPr/>
          <p:nvPr/>
        </p:nvGrpSpPr>
        <p:grpSpPr>
          <a:xfrm>
            <a:off x="1284571" y="5134334"/>
            <a:ext cx="477768" cy="477768"/>
            <a:chOff x="6417432" y="2752645"/>
            <a:chExt cx="365760" cy="365760"/>
          </a:xfrm>
          <a:solidFill>
            <a:schemeClr val="accent2"/>
          </a:solidFill>
        </p:grpSpPr>
        <p:sp>
          <p:nvSpPr>
            <p:cNvPr id="38" name="Freeform: Shape 37">
              <a:extLst>
                <a:ext uri="{FF2B5EF4-FFF2-40B4-BE49-F238E27FC236}">
                  <a16:creationId xmlns:a16="http://schemas.microsoft.com/office/drawing/2014/main" id="{E8FD2F5F-6EA3-F63A-EDFF-4D646B2A3BD4}"/>
                </a:ext>
              </a:extLst>
            </p:cNvPr>
            <p:cNvSpPr/>
            <p:nvPr/>
          </p:nvSpPr>
          <p:spPr>
            <a:xfrm>
              <a:off x="6417432" y="3061017"/>
              <a:ext cx="365760" cy="57387"/>
            </a:xfrm>
            <a:custGeom>
              <a:avLst/>
              <a:gdLst>
                <a:gd name="connsiteX0" fmla="*/ 355044 w 365760"/>
                <a:gd name="connsiteY0" fmla="*/ 0 h 57387"/>
                <a:gd name="connsiteX1" fmla="*/ 221751 w 365760"/>
                <a:gd name="connsiteY1" fmla="*/ 0 h 57387"/>
                <a:gd name="connsiteX2" fmla="*/ 213412 w 365760"/>
                <a:gd name="connsiteY2" fmla="*/ 8339 h 57387"/>
                <a:gd name="connsiteX3" fmla="*/ 205836 w 365760"/>
                <a:gd name="connsiteY3" fmla="*/ 11478 h 57387"/>
                <a:gd name="connsiteX4" fmla="*/ 159924 w 365760"/>
                <a:gd name="connsiteY4" fmla="*/ 11478 h 57387"/>
                <a:gd name="connsiteX5" fmla="*/ 152348 w 365760"/>
                <a:gd name="connsiteY5" fmla="*/ 8339 h 57387"/>
                <a:gd name="connsiteX6" fmla="*/ 144009 w 365760"/>
                <a:gd name="connsiteY6" fmla="*/ 0 h 57387"/>
                <a:gd name="connsiteX7" fmla="*/ 10716 w 365760"/>
                <a:gd name="connsiteY7" fmla="*/ 0 h 57387"/>
                <a:gd name="connsiteX8" fmla="*/ 0 w 365760"/>
                <a:gd name="connsiteY8" fmla="*/ 10716 h 57387"/>
                <a:gd name="connsiteX9" fmla="*/ 0 w 365760"/>
                <a:gd name="connsiteY9" fmla="*/ 23717 h 57387"/>
                <a:gd name="connsiteX10" fmla="*/ 33671 w 365760"/>
                <a:gd name="connsiteY10" fmla="*/ 57388 h 57387"/>
                <a:gd name="connsiteX11" fmla="*/ 332089 w 365760"/>
                <a:gd name="connsiteY11" fmla="*/ 57388 h 57387"/>
                <a:gd name="connsiteX12" fmla="*/ 365760 w 365760"/>
                <a:gd name="connsiteY12" fmla="*/ 23717 h 57387"/>
                <a:gd name="connsiteX13" fmla="*/ 365760 w 365760"/>
                <a:gd name="connsiteY13" fmla="*/ 10716 h 57387"/>
                <a:gd name="connsiteX14" fmla="*/ 355044 w 365760"/>
                <a:gd name="connsiteY14" fmla="*/ 0 h 5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 h="57387">
                  <a:moveTo>
                    <a:pt x="355044" y="0"/>
                  </a:moveTo>
                  <a:lnTo>
                    <a:pt x="221751" y="0"/>
                  </a:lnTo>
                  <a:lnTo>
                    <a:pt x="213412" y="8339"/>
                  </a:lnTo>
                  <a:cubicBezTo>
                    <a:pt x="211404" y="10348"/>
                    <a:pt x="208678" y="11478"/>
                    <a:pt x="205836" y="11478"/>
                  </a:cubicBezTo>
                  <a:lnTo>
                    <a:pt x="159924" y="11478"/>
                  </a:lnTo>
                  <a:cubicBezTo>
                    <a:pt x="157082" y="11478"/>
                    <a:pt x="154356" y="10348"/>
                    <a:pt x="152348" y="8339"/>
                  </a:cubicBezTo>
                  <a:lnTo>
                    <a:pt x="144009" y="0"/>
                  </a:lnTo>
                  <a:lnTo>
                    <a:pt x="10716" y="0"/>
                  </a:lnTo>
                  <a:cubicBezTo>
                    <a:pt x="4798" y="0"/>
                    <a:pt x="0" y="4798"/>
                    <a:pt x="0" y="10716"/>
                  </a:cubicBezTo>
                  <a:lnTo>
                    <a:pt x="0" y="23717"/>
                  </a:lnTo>
                  <a:cubicBezTo>
                    <a:pt x="0" y="42532"/>
                    <a:pt x="15280" y="57388"/>
                    <a:pt x="33671" y="57388"/>
                  </a:cubicBezTo>
                  <a:lnTo>
                    <a:pt x="332089" y="57388"/>
                  </a:lnTo>
                  <a:cubicBezTo>
                    <a:pt x="350904" y="57388"/>
                    <a:pt x="365760" y="42107"/>
                    <a:pt x="365760" y="23717"/>
                  </a:cubicBezTo>
                  <a:lnTo>
                    <a:pt x="365760" y="10716"/>
                  </a:lnTo>
                  <a:cubicBezTo>
                    <a:pt x="365760" y="4797"/>
                    <a:pt x="360962" y="0"/>
                    <a:pt x="355044" y="0"/>
                  </a:cubicBezTo>
                  <a:close/>
                </a:path>
              </a:pathLst>
            </a:custGeom>
            <a:grpFill/>
            <a:ln w="707" cap="flat">
              <a:noFill/>
              <a:prstDash val="solid"/>
              <a:miter/>
            </a:ln>
          </p:spPr>
          <p:txBody>
            <a:bodyPr rtlCol="0" anchor="ctr"/>
            <a:lstStyle/>
            <a:p>
              <a:endParaRPr lang="es-PE"/>
            </a:p>
          </p:txBody>
        </p:sp>
        <p:sp>
          <p:nvSpPr>
            <p:cNvPr id="39" name="Freeform: Shape 38">
              <a:extLst>
                <a:ext uri="{FF2B5EF4-FFF2-40B4-BE49-F238E27FC236}">
                  <a16:creationId xmlns:a16="http://schemas.microsoft.com/office/drawing/2014/main" id="{26C59EED-9F49-4C43-43FB-2EBEE8A8C026}"/>
                </a:ext>
              </a:extLst>
            </p:cNvPr>
            <p:cNvSpPr/>
            <p:nvPr/>
          </p:nvSpPr>
          <p:spPr>
            <a:xfrm>
              <a:off x="6633983" y="2767799"/>
              <a:ext cx="32279" cy="32280"/>
            </a:xfrm>
            <a:custGeom>
              <a:avLst/>
              <a:gdLst>
                <a:gd name="connsiteX0" fmla="*/ 0 w 32279"/>
                <a:gd name="connsiteY0" fmla="*/ 0 h 32280"/>
                <a:gd name="connsiteX1" fmla="*/ 0 w 32279"/>
                <a:gd name="connsiteY1" fmla="*/ 32280 h 32280"/>
                <a:gd name="connsiteX2" fmla="*/ 32280 w 32279"/>
                <a:gd name="connsiteY2" fmla="*/ 32280 h 32280"/>
              </a:gdLst>
              <a:ahLst/>
              <a:cxnLst>
                <a:cxn ang="0">
                  <a:pos x="connsiteX0" y="connsiteY0"/>
                </a:cxn>
                <a:cxn ang="0">
                  <a:pos x="connsiteX1" y="connsiteY1"/>
                </a:cxn>
                <a:cxn ang="0">
                  <a:pos x="connsiteX2" y="connsiteY2"/>
                </a:cxn>
              </a:cxnLst>
              <a:rect l="l" t="t" r="r" b="b"/>
              <a:pathLst>
                <a:path w="32279" h="32280">
                  <a:moveTo>
                    <a:pt x="0" y="0"/>
                  </a:moveTo>
                  <a:lnTo>
                    <a:pt x="0" y="32280"/>
                  </a:lnTo>
                  <a:lnTo>
                    <a:pt x="32280" y="32280"/>
                  </a:lnTo>
                  <a:close/>
                </a:path>
              </a:pathLst>
            </a:custGeom>
            <a:grpFill/>
            <a:ln w="707" cap="flat">
              <a:noFill/>
              <a:prstDash val="solid"/>
              <a:miter/>
            </a:ln>
          </p:spPr>
          <p:txBody>
            <a:bodyPr rtlCol="0" anchor="ctr"/>
            <a:lstStyle/>
            <a:p>
              <a:endParaRPr lang="es-PE"/>
            </a:p>
          </p:txBody>
        </p:sp>
        <p:sp>
          <p:nvSpPr>
            <p:cNvPr id="40" name="Freeform: Shape 39">
              <a:extLst>
                <a:ext uri="{FF2B5EF4-FFF2-40B4-BE49-F238E27FC236}">
                  <a16:creationId xmlns:a16="http://schemas.microsoft.com/office/drawing/2014/main" id="{CA9A503D-2416-D4F2-594E-AFA7DC097310}"/>
                </a:ext>
              </a:extLst>
            </p:cNvPr>
            <p:cNvSpPr/>
            <p:nvPr/>
          </p:nvSpPr>
          <p:spPr>
            <a:xfrm>
              <a:off x="6451864" y="2855943"/>
              <a:ext cx="296894" cy="195119"/>
            </a:xfrm>
            <a:custGeom>
              <a:avLst/>
              <a:gdLst>
                <a:gd name="connsiteX0" fmla="*/ 121591 w 296894"/>
                <a:gd name="connsiteY0" fmla="*/ 186780 h 195119"/>
                <a:gd name="connsiteX1" fmla="*/ 129930 w 296894"/>
                <a:gd name="connsiteY1" fmla="*/ 195119 h 195119"/>
                <a:gd name="connsiteX2" fmla="*/ 166964 w 296894"/>
                <a:gd name="connsiteY2" fmla="*/ 195119 h 195119"/>
                <a:gd name="connsiteX3" fmla="*/ 175303 w 296894"/>
                <a:gd name="connsiteY3" fmla="*/ 186780 h 195119"/>
                <a:gd name="connsiteX4" fmla="*/ 182880 w 296894"/>
                <a:gd name="connsiteY4" fmla="*/ 183642 h 195119"/>
                <a:gd name="connsiteX5" fmla="*/ 296894 w 296894"/>
                <a:gd name="connsiteY5" fmla="*/ 183642 h 195119"/>
                <a:gd name="connsiteX6" fmla="*/ 296894 w 296894"/>
                <a:gd name="connsiteY6" fmla="*/ 33671 h 195119"/>
                <a:gd name="connsiteX7" fmla="*/ 263224 w 296894"/>
                <a:gd name="connsiteY7" fmla="*/ 0 h 195119"/>
                <a:gd name="connsiteX8" fmla="*/ 250984 w 296894"/>
                <a:gd name="connsiteY8" fmla="*/ 0 h 195119"/>
                <a:gd name="connsiteX9" fmla="*/ 250984 w 296894"/>
                <a:gd name="connsiteY9" fmla="*/ 127016 h 195119"/>
                <a:gd name="connsiteX10" fmla="*/ 218837 w 296894"/>
                <a:gd name="connsiteY10" fmla="*/ 159163 h 195119"/>
                <a:gd name="connsiteX11" fmla="*/ 78058 w 296894"/>
                <a:gd name="connsiteY11" fmla="*/ 159163 h 195119"/>
                <a:gd name="connsiteX12" fmla="*/ 45911 w 296894"/>
                <a:gd name="connsiteY12" fmla="*/ 127016 h 195119"/>
                <a:gd name="connsiteX13" fmla="*/ 45911 w 296894"/>
                <a:gd name="connsiteY13" fmla="*/ 0 h 195119"/>
                <a:gd name="connsiteX14" fmla="*/ 33671 w 296894"/>
                <a:gd name="connsiteY14" fmla="*/ 0 h 195119"/>
                <a:gd name="connsiteX15" fmla="*/ 0 w 296894"/>
                <a:gd name="connsiteY15" fmla="*/ 33671 h 195119"/>
                <a:gd name="connsiteX16" fmla="*/ 0 w 296894"/>
                <a:gd name="connsiteY16" fmla="*/ 183642 h 195119"/>
                <a:gd name="connsiteX17" fmla="*/ 114014 w 296894"/>
                <a:gd name="connsiteY17" fmla="*/ 183642 h 195119"/>
                <a:gd name="connsiteX18" fmla="*/ 121591 w 296894"/>
                <a:gd name="connsiteY18" fmla="*/ 186780 h 19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6894" h="195119">
                  <a:moveTo>
                    <a:pt x="121591" y="186780"/>
                  </a:moveTo>
                  <a:lnTo>
                    <a:pt x="129930" y="195119"/>
                  </a:lnTo>
                  <a:lnTo>
                    <a:pt x="166964" y="195119"/>
                  </a:lnTo>
                  <a:lnTo>
                    <a:pt x="175303" y="186780"/>
                  </a:lnTo>
                  <a:cubicBezTo>
                    <a:pt x="177312" y="184771"/>
                    <a:pt x="180038" y="183642"/>
                    <a:pt x="182880" y="183642"/>
                  </a:cubicBezTo>
                  <a:lnTo>
                    <a:pt x="296894" y="183642"/>
                  </a:lnTo>
                  <a:lnTo>
                    <a:pt x="296894" y="33671"/>
                  </a:lnTo>
                  <a:cubicBezTo>
                    <a:pt x="296894" y="15105"/>
                    <a:pt x="281790" y="0"/>
                    <a:pt x="263224" y="0"/>
                  </a:cubicBezTo>
                  <a:lnTo>
                    <a:pt x="250984" y="0"/>
                  </a:lnTo>
                  <a:lnTo>
                    <a:pt x="250984" y="127016"/>
                  </a:lnTo>
                  <a:cubicBezTo>
                    <a:pt x="250984" y="144742"/>
                    <a:pt x="236562" y="159163"/>
                    <a:pt x="218837" y="159163"/>
                  </a:cubicBezTo>
                  <a:lnTo>
                    <a:pt x="78058" y="159163"/>
                  </a:lnTo>
                  <a:cubicBezTo>
                    <a:pt x="60332" y="159163"/>
                    <a:pt x="45911" y="144742"/>
                    <a:pt x="45911" y="127016"/>
                  </a:cubicBezTo>
                  <a:lnTo>
                    <a:pt x="45911" y="0"/>
                  </a:lnTo>
                  <a:lnTo>
                    <a:pt x="33671" y="0"/>
                  </a:lnTo>
                  <a:cubicBezTo>
                    <a:pt x="15105" y="0"/>
                    <a:pt x="0" y="15105"/>
                    <a:pt x="0" y="33671"/>
                  </a:cubicBezTo>
                  <a:lnTo>
                    <a:pt x="0" y="183642"/>
                  </a:lnTo>
                  <a:lnTo>
                    <a:pt x="114014" y="183642"/>
                  </a:lnTo>
                  <a:cubicBezTo>
                    <a:pt x="116856" y="183642"/>
                    <a:pt x="119582" y="184771"/>
                    <a:pt x="121591" y="186780"/>
                  </a:cubicBezTo>
                  <a:close/>
                </a:path>
              </a:pathLst>
            </a:custGeom>
            <a:grpFill/>
            <a:ln w="707" cap="flat">
              <a:noFill/>
              <a:prstDash val="solid"/>
              <a:miter/>
            </a:ln>
          </p:spPr>
          <p:txBody>
            <a:bodyPr rtlCol="0" anchor="ctr"/>
            <a:lstStyle/>
            <a:p>
              <a:endParaRPr lang="es-PE"/>
            </a:p>
          </p:txBody>
        </p:sp>
        <p:sp>
          <p:nvSpPr>
            <p:cNvPr id="41" name="Freeform: Shape 40">
              <a:extLst>
                <a:ext uri="{FF2B5EF4-FFF2-40B4-BE49-F238E27FC236}">
                  <a16:creationId xmlns:a16="http://schemas.microsoft.com/office/drawing/2014/main" id="{6F6AC889-5F76-F489-91CD-95DD6211DE53}"/>
                </a:ext>
              </a:extLst>
            </p:cNvPr>
            <p:cNvSpPr/>
            <p:nvPr/>
          </p:nvSpPr>
          <p:spPr>
            <a:xfrm>
              <a:off x="6519206" y="2752645"/>
              <a:ext cx="162210" cy="241030"/>
            </a:xfrm>
            <a:custGeom>
              <a:avLst/>
              <a:gdLst>
                <a:gd name="connsiteX0" fmla="*/ 10716 w 162210"/>
                <a:gd name="connsiteY0" fmla="*/ 241030 h 241030"/>
                <a:gd name="connsiteX1" fmla="*/ 151495 w 162210"/>
                <a:gd name="connsiteY1" fmla="*/ 241030 h 241030"/>
                <a:gd name="connsiteX2" fmla="*/ 162210 w 162210"/>
                <a:gd name="connsiteY2" fmla="*/ 230315 h 241030"/>
                <a:gd name="connsiteX3" fmla="*/ 162210 w 162210"/>
                <a:gd name="connsiteY3" fmla="*/ 68866 h 241030"/>
                <a:gd name="connsiteX4" fmla="*/ 104061 w 162210"/>
                <a:gd name="connsiteY4" fmla="*/ 68866 h 241030"/>
                <a:gd name="connsiteX5" fmla="*/ 93345 w 162210"/>
                <a:gd name="connsiteY5" fmla="*/ 58150 h 241030"/>
                <a:gd name="connsiteX6" fmla="*/ 93345 w 162210"/>
                <a:gd name="connsiteY6" fmla="*/ 0 h 241030"/>
                <a:gd name="connsiteX7" fmla="*/ 10716 w 162210"/>
                <a:gd name="connsiteY7" fmla="*/ 0 h 241030"/>
                <a:gd name="connsiteX8" fmla="*/ 0 w 162210"/>
                <a:gd name="connsiteY8" fmla="*/ 10716 h 241030"/>
                <a:gd name="connsiteX9" fmla="*/ 0 w 162210"/>
                <a:gd name="connsiteY9" fmla="*/ 230315 h 241030"/>
                <a:gd name="connsiteX10" fmla="*/ 10716 w 162210"/>
                <a:gd name="connsiteY10" fmla="*/ 241030 h 241030"/>
                <a:gd name="connsiteX11" fmla="*/ 35194 w 162210"/>
                <a:gd name="connsiteY11" fmla="*/ 45911 h 241030"/>
                <a:gd name="connsiteX12" fmla="*/ 58149 w 162210"/>
                <a:gd name="connsiteY12" fmla="*/ 45911 h 241030"/>
                <a:gd name="connsiteX13" fmla="*/ 58149 w 162210"/>
                <a:gd name="connsiteY13" fmla="*/ 67342 h 241030"/>
                <a:gd name="connsiteX14" fmla="*/ 35194 w 162210"/>
                <a:gd name="connsiteY14" fmla="*/ 67342 h 241030"/>
                <a:gd name="connsiteX15" fmla="*/ 35194 w 162210"/>
                <a:gd name="connsiteY15" fmla="*/ 45911 h 241030"/>
                <a:gd name="connsiteX16" fmla="*/ 35194 w 162210"/>
                <a:gd name="connsiteY16" fmla="*/ 91821 h 241030"/>
                <a:gd name="connsiteX17" fmla="*/ 58149 w 162210"/>
                <a:gd name="connsiteY17" fmla="*/ 91821 h 241030"/>
                <a:gd name="connsiteX18" fmla="*/ 58149 w 162210"/>
                <a:gd name="connsiteY18" fmla="*/ 113252 h 241030"/>
                <a:gd name="connsiteX19" fmla="*/ 35194 w 162210"/>
                <a:gd name="connsiteY19" fmla="*/ 113252 h 241030"/>
                <a:gd name="connsiteX20" fmla="*/ 35194 w 162210"/>
                <a:gd name="connsiteY20" fmla="*/ 91821 h 241030"/>
                <a:gd name="connsiteX21" fmla="*/ 35194 w 162210"/>
                <a:gd name="connsiteY21" fmla="*/ 137732 h 241030"/>
                <a:gd name="connsiteX22" fmla="*/ 127015 w 162210"/>
                <a:gd name="connsiteY22" fmla="*/ 137732 h 241030"/>
                <a:gd name="connsiteX23" fmla="*/ 137731 w 162210"/>
                <a:gd name="connsiteY23" fmla="*/ 148447 h 241030"/>
                <a:gd name="connsiteX24" fmla="*/ 127015 w 162210"/>
                <a:gd name="connsiteY24" fmla="*/ 159163 h 241030"/>
                <a:gd name="connsiteX25" fmla="*/ 35194 w 162210"/>
                <a:gd name="connsiteY25" fmla="*/ 159163 h 241030"/>
                <a:gd name="connsiteX26" fmla="*/ 35194 w 162210"/>
                <a:gd name="connsiteY26" fmla="*/ 137732 h 241030"/>
                <a:gd name="connsiteX27" fmla="*/ 35194 w 162210"/>
                <a:gd name="connsiteY27" fmla="*/ 183642 h 241030"/>
                <a:gd name="connsiteX28" fmla="*/ 127015 w 162210"/>
                <a:gd name="connsiteY28" fmla="*/ 183642 h 241030"/>
                <a:gd name="connsiteX29" fmla="*/ 137731 w 162210"/>
                <a:gd name="connsiteY29" fmla="*/ 194358 h 241030"/>
                <a:gd name="connsiteX30" fmla="*/ 127015 w 162210"/>
                <a:gd name="connsiteY30" fmla="*/ 205073 h 241030"/>
                <a:gd name="connsiteX31" fmla="*/ 35194 w 162210"/>
                <a:gd name="connsiteY31" fmla="*/ 205073 h 241030"/>
                <a:gd name="connsiteX32" fmla="*/ 35194 w 162210"/>
                <a:gd name="connsiteY32" fmla="*/ 183642 h 241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62210" h="241030">
                  <a:moveTo>
                    <a:pt x="10716" y="241030"/>
                  </a:moveTo>
                  <a:lnTo>
                    <a:pt x="151495" y="241030"/>
                  </a:lnTo>
                  <a:cubicBezTo>
                    <a:pt x="157413" y="241030"/>
                    <a:pt x="162210" y="236232"/>
                    <a:pt x="162210" y="230315"/>
                  </a:cubicBezTo>
                  <a:lnTo>
                    <a:pt x="162210" y="68866"/>
                  </a:lnTo>
                  <a:lnTo>
                    <a:pt x="104061" y="68866"/>
                  </a:lnTo>
                  <a:cubicBezTo>
                    <a:pt x="98143" y="68866"/>
                    <a:pt x="93345" y="64068"/>
                    <a:pt x="93345" y="58150"/>
                  </a:cubicBezTo>
                  <a:lnTo>
                    <a:pt x="93345" y="0"/>
                  </a:lnTo>
                  <a:lnTo>
                    <a:pt x="10716" y="0"/>
                  </a:lnTo>
                  <a:cubicBezTo>
                    <a:pt x="4798" y="0"/>
                    <a:pt x="0" y="4798"/>
                    <a:pt x="0" y="10716"/>
                  </a:cubicBezTo>
                  <a:lnTo>
                    <a:pt x="0" y="230315"/>
                  </a:lnTo>
                  <a:cubicBezTo>
                    <a:pt x="0" y="236232"/>
                    <a:pt x="4797" y="241030"/>
                    <a:pt x="10716" y="241030"/>
                  </a:cubicBezTo>
                  <a:close/>
                  <a:moveTo>
                    <a:pt x="35194" y="45911"/>
                  </a:moveTo>
                  <a:lnTo>
                    <a:pt x="58149" y="45911"/>
                  </a:lnTo>
                  <a:cubicBezTo>
                    <a:pt x="72342" y="46433"/>
                    <a:pt x="72350" y="66817"/>
                    <a:pt x="58149" y="67342"/>
                  </a:cubicBezTo>
                  <a:lnTo>
                    <a:pt x="35194" y="67342"/>
                  </a:lnTo>
                  <a:cubicBezTo>
                    <a:pt x="21002" y="66819"/>
                    <a:pt x="20994" y="46436"/>
                    <a:pt x="35194" y="45911"/>
                  </a:cubicBezTo>
                  <a:close/>
                  <a:moveTo>
                    <a:pt x="35194" y="91821"/>
                  </a:moveTo>
                  <a:lnTo>
                    <a:pt x="58149" y="91821"/>
                  </a:lnTo>
                  <a:cubicBezTo>
                    <a:pt x="72342" y="92343"/>
                    <a:pt x="72350" y="112727"/>
                    <a:pt x="58149" y="113252"/>
                  </a:cubicBezTo>
                  <a:lnTo>
                    <a:pt x="35194" y="113252"/>
                  </a:lnTo>
                  <a:cubicBezTo>
                    <a:pt x="21002" y="112730"/>
                    <a:pt x="20994" y="92347"/>
                    <a:pt x="35194" y="91821"/>
                  </a:cubicBezTo>
                  <a:close/>
                  <a:moveTo>
                    <a:pt x="35194" y="137732"/>
                  </a:moveTo>
                  <a:lnTo>
                    <a:pt x="127015" y="137732"/>
                  </a:lnTo>
                  <a:cubicBezTo>
                    <a:pt x="132933" y="137732"/>
                    <a:pt x="137731" y="142529"/>
                    <a:pt x="137731" y="148447"/>
                  </a:cubicBezTo>
                  <a:cubicBezTo>
                    <a:pt x="137731" y="154365"/>
                    <a:pt x="132933" y="159163"/>
                    <a:pt x="127015" y="159163"/>
                  </a:cubicBezTo>
                  <a:lnTo>
                    <a:pt x="35194" y="159163"/>
                  </a:lnTo>
                  <a:cubicBezTo>
                    <a:pt x="21021" y="158649"/>
                    <a:pt x="20976" y="138263"/>
                    <a:pt x="35194" y="137732"/>
                  </a:cubicBezTo>
                  <a:close/>
                  <a:moveTo>
                    <a:pt x="35194" y="183642"/>
                  </a:moveTo>
                  <a:lnTo>
                    <a:pt x="127015" y="183642"/>
                  </a:lnTo>
                  <a:cubicBezTo>
                    <a:pt x="132933" y="183642"/>
                    <a:pt x="137731" y="188440"/>
                    <a:pt x="137731" y="194358"/>
                  </a:cubicBezTo>
                  <a:cubicBezTo>
                    <a:pt x="137731" y="200276"/>
                    <a:pt x="132933" y="205073"/>
                    <a:pt x="127015" y="205073"/>
                  </a:cubicBezTo>
                  <a:lnTo>
                    <a:pt x="35194" y="205073"/>
                  </a:lnTo>
                  <a:cubicBezTo>
                    <a:pt x="21021" y="204560"/>
                    <a:pt x="20976" y="184174"/>
                    <a:pt x="35194" y="183642"/>
                  </a:cubicBezTo>
                  <a:close/>
                </a:path>
              </a:pathLst>
            </a:custGeom>
            <a:grpFill/>
            <a:ln w="707" cap="flat">
              <a:noFill/>
              <a:prstDash val="solid"/>
              <a:miter/>
            </a:ln>
          </p:spPr>
          <p:txBody>
            <a:bodyPr rtlCol="0" anchor="ctr"/>
            <a:lstStyle/>
            <a:p>
              <a:endParaRPr lang="es-PE"/>
            </a:p>
          </p:txBody>
        </p:sp>
      </p:grpSp>
      <p:pic>
        <p:nvPicPr>
          <p:cNvPr id="53" name="Picture 52">
            <a:extLst>
              <a:ext uri="{FF2B5EF4-FFF2-40B4-BE49-F238E27FC236}">
                <a16:creationId xmlns:a16="http://schemas.microsoft.com/office/drawing/2014/main" id="{BDAC47CB-FE93-EC22-14FB-945AB190B85D}"/>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2462149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11BADA9-C0A6-5EC0-D07C-5DFB9954A7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5" imgH="305" progId="TCLayout.ActiveDocument.1">
                  <p:embed/>
                </p:oleObj>
              </mc:Choice>
              <mc:Fallback>
                <p:oleObj name="think-cell Slide" r:id="rId5" imgW="305" imgH="305" progId="TCLayout.ActiveDocument.1">
                  <p:embed/>
                  <p:pic>
                    <p:nvPicPr>
                      <p:cNvPr id="3" name="Object 2" hidden="1">
                        <a:extLst>
                          <a:ext uri="{FF2B5EF4-FFF2-40B4-BE49-F238E27FC236}">
                            <a16:creationId xmlns:a16="http://schemas.microsoft.com/office/drawing/2014/main" id="{111BADA9-C0A6-5EC0-D07C-5DFB9954A7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4" name="Rectangle 33">
            <a:extLst>
              <a:ext uri="{FF2B5EF4-FFF2-40B4-BE49-F238E27FC236}">
                <a16:creationId xmlns:a16="http://schemas.microsoft.com/office/drawing/2014/main" id="{8EF9BA57-9E2B-32BE-1392-80BCC5FFA640}"/>
              </a:ext>
            </a:extLst>
          </p:cNvPr>
          <p:cNvSpPr/>
          <p:nvPr/>
        </p:nvSpPr>
        <p:spPr>
          <a:xfrm>
            <a:off x="0" y="2796813"/>
            <a:ext cx="4727848" cy="4061187"/>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2" name="Rectangle 1">
            <a:extLst>
              <a:ext uri="{FF2B5EF4-FFF2-40B4-BE49-F238E27FC236}">
                <a16:creationId xmlns:a16="http://schemas.microsoft.com/office/drawing/2014/main" id="{ECC51400-66D3-A878-FF6E-5A78FA280D41}"/>
              </a:ext>
            </a:extLst>
          </p:cNvPr>
          <p:cNvSpPr/>
          <p:nvPr/>
        </p:nvSpPr>
        <p:spPr>
          <a:xfrm>
            <a:off x="3863752" y="0"/>
            <a:ext cx="8328248" cy="685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4" name="Rectangle 13">
            <a:extLst>
              <a:ext uri="{FF2B5EF4-FFF2-40B4-BE49-F238E27FC236}">
                <a16:creationId xmlns:a16="http://schemas.microsoft.com/office/drawing/2014/main" id="{6DE2AD7F-AFA9-C76C-6D06-220B2A471321}"/>
              </a:ext>
            </a:extLst>
          </p:cNvPr>
          <p:cNvSpPr/>
          <p:nvPr/>
        </p:nvSpPr>
        <p:spPr>
          <a:xfrm>
            <a:off x="6672114" y="5730240"/>
            <a:ext cx="3331422" cy="291149"/>
          </a:xfrm>
          <a:prstGeom prst="rect">
            <a:avLst/>
          </a:prstGeom>
          <a:solidFill>
            <a:schemeClr val="bg1">
              <a:alpha val="1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6" name="Title 5">
            <a:extLst>
              <a:ext uri="{FF2B5EF4-FFF2-40B4-BE49-F238E27FC236}">
                <a16:creationId xmlns:a16="http://schemas.microsoft.com/office/drawing/2014/main" id="{3BAA6434-A46B-4EA0-BD25-1EB07FEC9791}"/>
              </a:ext>
            </a:extLst>
          </p:cNvPr>
          <p:cNvSpPr>
            <a:spLocks noGrp="1"/>
          </p:cNvSpPr>
          <p:nvPr>
            <p:ph type="title"/>
          </p:nvPr>
        </p:nvSpPr>
        <p:spPr>
          <a:xfrm>
            <a:off x="695324" y="404195"/>
            <a:ext cx="2304331" cy="1925142"/>
          </a:xfrm>
        </p:spPr>
        <p:txBody>
          <a:bodyPr vert="horz" wrap="square" lIns="0" tIns="0" rIns="0" bIns="0" rtlCol="0" anchor="t" anchorCtr="0">
            <a:spAutoFit/>
          </a:bodyPr>
          <a:lstStyle/>
          <a:p>
            <a:r>
              <a:rPr lang="en-GB" sz="3200" dirty="0"/>
              <a:t>UK Disclosure versus verified data</a:t>
            </a:r>
            <a:br>
              <a:rPr lang="en-GB" sz="3200" dirty="0"/>
            </a:br>
            <a:r>
              <a:rPr lang="en-GB" sz="1100" dirty="0"/>
              <a:t>n=260</a:t>
            </a:r>
            <a:endParaRPr lang="en-US" sz="1100" dirty="0"/>
          </a:p>
        </p:txBody>
      </p:sp>
      <p:sp>
        <p:nvSpPr>
          <p:cNvPr id="4" name="Slide Number Placeholder 3">
            <a:extLst>
              <a:ext uri="{FF2B5EF4-FFF2-40B4-BE49-F238E27FC236}">
                <a16:creationId xmlns:a16="http://schemas.microsoft.com/office/drawing/2014/main" id="{36FF83A3-5165-423B-B43D-D9A13719F69B}"/>
              </a:ext>
            </a:extLst>
          </p:cNvPr>
          <p:cNvSpPr>
            <a:spLocks noGrp="1"/>
          </p:cNvSpPr>
          <p:nvPr>
            <p:ph type="sldNum" sz="quarter" idx="12"/>
          </p:nvPr>
        </p:nvSpPr>
        <p:spPr/>
        <p:txBody>
          <a:bodyPr/>
          <a:lstStyle/>
          <a:p>
            <a:pPr lvl="0"/>
            <a:fld id="{5E4D2043-7E31-4A53-BD33-72A88E682172}" type="slidenum">
              <a:rPr lang="en-US" noProof="0" smtClean="0">
                <a:solidFill>
                  <a:schemeClr val="bg1"/>
                </a:solidFill>
              </a:rPr>
              <a:pPr lvl="0"/>
              <a:t>13</a:t>
            </a:fld>
            <a:endParaRPr lang="en-US" noProof="0" dirty="0">
              <a:solidFill>
                <a:schemeClr val="bg1"/>
              </a:solidFill>
            </a:endParaRPr>
          </a:p>
        </p:txBody>
      </p:sp>
      <p:sp>
        <p:nvSpPr>
          <p:cNvPr id="22" name="Text Placeholder 27">
            <a:extLst>
              <a:ext uri="{FF2B5EF4-FFF2-40B4-BE49-F238E27FC236}">
                <a16:creationId xmlns:a16="http://schemas.microsoft.com/office/drawing/2014/main" id="{BD51CF01-4648-F3CB-8A0F-9686914A8B4C}"/>
              </a:ext>
            </a:extLst>
          </p:cNvPr>
          <p:cNvSpPr txBox="1">
            <a:spLocks/>
          </p:cNvSpPr>
          <p:nvPr/>
        </p:nvSpPr>
        <p:spPr bwMode="black">
          <a:xfrm>
            <a:off x="9181394" y="891075"/>
            <a:ext cx="2236807" cy="553998"/>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627D77"/>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r">
              <a:lnSpc>
                <a:spcPct val="90000"/>
              </a:lnSpc>
              <a:spcBef>
                <a:spcPct val="0"/>
              </a:spcBef>
              <a:defRPr sz="1400" b="0" i="0" u="none" strike="noStrike" kern="1200" spc="0" baseline="0">
                <a:solidFill>
                  <a:srgbClr val="283E36">
                    <a:lumMod val="65000"/>
                    <a:lumOff val="35000"/>
                  </a:srgbClr>
                </a:solidFill>
                <a:latin typeface="+mn-lt"/>
                <a:ea typeface="+mn-ea"/>
                <a:cs typeface="+mn-cs"/>
              </a:defRPr>
            </a:pPr>
            <a:r>
              <a:rPr lang="en-GB" sz="2000" dirty="0">
                <a:solidFill>
                  <a:schemeClr val="bg1"/>
                </a:solidFill>
                <a:latin typeface="+mj-lt"/>
                <a:ea typeface="+mj-ea"/>
                <a:cs typeface="+mj-cs"/>
              </a:rPr>
              <a:t>BMI disclosure analysis by gender</a:t>
            </a:r>
          </a:p>
        </p:txBody>
      </p:sp>
      <p:grpSp>
        <p:nvGrpSpPr>
          <p:cNvPr id="33" name="Group 32">
            <a:extLst>
              <a:ext uri="{FF2B5EF4-FFF2-40B4-BE49-F238E27FC236}">
                <a16:creationId xmlns:a16="http://schemas.microsoft.com/office/drawing/2014/main" id="{D3724F2F-9087-9F23-3D12-C96D9149E30D}"/>
              </a:ext>
            </a:extLst>
          </p:cNvPr>
          <p:cNvGrpSpPr/>
          <p:nvPr/>
        </p:nvGrpSpPr>
        <p:grpSpPr>
          <a:xfrm>
            <a:off x="695325" y="5309372"/>
            <a:ext cx="3749983" cy="81741"/>
            <a:chOff x="695325" y="5109867"/>
            <a:chExt cx="3749983" cy="81741"/>
          </a:xfrm>
        </p:grpSpPr>
        <p:cxnSp>
          <p:nvCxnSpPr>
            <p:cNvPr id="27" name="Straight Connector 856">
              <a:extLst>
                <a:ext uri="{FF2B5EF4-FFF2-40B4-BE49-F238E27FC236}">
                  <a16:creationId xmlns:a16="http://schemas.microsoft.com/office/drawing/2014/main" id="{61E5A099-6E43-A513-20B1-BE0C462C479C}"/>
                </a:ext>
              </a:extLst>
            </p:cNvPr>
            <p:cNvCxnSpPr>
              <a:cxnSpLocks/>
              <a:endCxn id="28" idx="2"/>
            </p:cNvCxnSpPr>
            <p:nvPr/>
          </p:nvCxnSpPr>
          <p:spPr>
            <a:xfrm>
              <a:off x="695325" y="5150737"/>
              <a:ext cx="3668242" cy="0"/>
            </a:xfrm>
            <a:prstGeom prst="line">
              <a:avLst/>
            </a:prstGeom>
            <a:noFill/>
            <a:ln w="19050" cap="flat" cmpd="sng" algn="ctr">
              <a:solidFill>
                <a:schemeClr val="bg2"/>
              </a:solidFill>
              <a:prstDash val="solid"/>
              <a:miter lim="800000"/>
            </a:ln>
            <a:effectLst/>
          </p:spPr>
        </p:cxnSp>
        <p:sp>
          <p:nvSpPr>
            <p:cNvPr id="28" name="Oval 869">
              <a:extLst>
                <a:ext uri="{FF2B5EF4-FFF2-40B4-BE49-F238E27FC236}">
                  <a16:creationId xmlns:a16="http://schemas.microsoft.com/office/drawing/2014/main" id="{B4958729-0294-9E3B-196D-86A493080206}"/>
                </a:ext>
              </a:extLst>
            </p:cNvPr>
            <p:cNvSpPr/>
            <p:nvPr/>
          </p:nvSpPr>
          <p:spPr>
            <a:xfrm flipV="1">
              <a:off x="4363567" y="5109867"/>
              <a:ext cx="81741" cy="81741"/>
            </a:xfrm>
            <a:prstGeom prst="ellipse">
              <a:avLst/>
            </a:prstGeom>
            <a:solidFill>
              <a:schemeClr val="bg1"/>
            </a:solidFill>
            <a:ln w="19050" cap="flat" cmpd="sng" algn="ctr">
              <a:solidFill>
                <a:schemeClr val="bg2"/>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2200" b="1" i="0" u="none" strike="noStrike" kern="0" cap="none" spc="0" normalizeH="0" baseline="0" noProof="0" dirty="0">
                <a:ln>
                  <a:noFill/>
                </a:ln>
                <a:solidFill>
                  <a:srgbClr val="000000"/>
                </a:solidFill>
                <a:effectLst/>
                <a:uLnTx/>
                <a:uFillTx/>
                <a:latin typeface="SwissReSans" panose="020B0604020202020204" pitchFamily="34" charset="0"/>
                <a:ea typeface="+mn-ea"/>
                <a:cs typeface="+mn-cs"/>
              </a:endParaRPr>
            </a:p>
          </p:txBody>
        </p:sp>
      </p:grpSp>
      <p:sp>
        <p:nvSpPr>
          <p:cNvPr id="30" name="Text Placeholder 26">
            <a:extLst>
              <a:ext uri="{FF2B5EF4-FFF2-40B4-BE49-F238E27FC236}">
                <a16:creationId xmlns:a16="http://schemas.microsoft.com/office/drawing/2014/main" id="{932A030C-64A7-8D5F-16A4-4EA81B3053A7}"/>
              </a:ext>
            </a:extLst>
          </p:cNvPr>
          <p:cNvSpPr txBox="1">
            <a:spLocks/>
          </p:cNvSpPr>
          <p:nvPr/>
        </p:nvSpPr>
        <p:spPr bwMode="black">
          <a:xfrm>
            <a:off x="695324" y="3447441"/>
            <a:ext cx="2689002" cy="1638231"/>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C9DD03"/>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GB" sz="3200" dirty="0">
                <a:solidFill>
                  <a:schemeClr val="tx2"/>
                </a:solidFill>
                <a:latin typeface="+mn-lt"/>
              </a:rPr>
              <a:t>20% </a:t>
            </a:r>
          </a:p>
          <a:p>
            <a:pPr lvl="1"/>
            <a:r>
              <a:rPr lang="en-GB" sz="2400" dirty="0">
                <a:latin typeface="+mj-lt"/>
              </a:rPr>
              <a:t>were not accurate with their BMI disclosure</a:t>
            </a:r>
          </a:p>
        </p:txBody>
      </p:sp>
      <p:pic>
        <p:nvPicPr>
          <p:cNvPr id="35" name="Picture 34">
            <a:extLst>
              <a:ext uri="{FF2B5EF4-FFF2-40B4-BE49-F238E27FC236}">
                <a16:creationId xmlns:a16="http://schemas.microsoft.com/office/drawing/2014/main" id="{A1B467D5-12C2-C285-AE88-ACBE1E6EC7C9}"/>
              </a:ext>
            </a:extLst>
          </p:cNvPr>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graphicFrame>
        <p:nvGraphicFramePr>
          <p:cNvPr id="36" name="Content Placeholder 7">
            <a:extLst>
              <a:ext uri="{FF2B5EF4-FFF2-40B4-BE49-F238E27FC236}">
                <a16:creationId xmlns:a16="http://schemas.microsoft.com/office/drawing/2014/main" id="{9E13F138-7C51-FAB3-47CE-3A48AB05C6E2}"/>
              </a:ext>
            </a:extLst>
          </p:cNvPr>
          <p:cNvGraphicFramePr>
            <a:graphicFrameLocks/>
          </p:cNvGraphicFramePr>
          <p:nvPr/>
        </p:nvGraphicFramePr>
        <p:xfrm>
          <a:off x="4079650" y="1452398"/>
          <a:ext cx="7622120" cy="4568991"/>
        </p:xfrm>
        <a:graphic>
          <a:graphicData uri="http://schemas.openxmlformats.org/drawingml/2006/chart">
            <c:chart xmlns:c="http://schemas.openxmlformats.org/drawingml/2006/chart" xmlns:r="http://schemas.openxmlformats.org/officeDocument/2006/relationships" r:id="rId8"/>
          </a:graphicData>
        </a:graphic>
      </p:graphicFrame>
      <p:grpSp>
        <p:nvGrpSpPr>
          <p:cNvPr id="7" name="Group 6">
            <a:extLst>
              <a:ext uri="{FF2B5EF4-FFF2-40B4-BE49-F238E27FC236}">
                <a16:creationId xmlns:a16="http://schemas.microsoft.com/office/drawing/2014/main" id="{C55465AF-D9D2-88DD-6F3A-33AB2F47B299}"/>
              </a:ext>
            </a:extLst>
          </p:cNvPr>
          <p:cNvGrpSpPr/>
          <p:nvPr/>
        </p:nvGrpSpPr>
        <p:grpSpPr>
          <a:xfrm>
            <a:off x="695325" y="2512489"/>
            <a:ext cx="568648" cy="568648"/>
            <a:chOff x="11143926" y="883750"/>
            <a:chExt cx="568648" cy="568648"/>
          </a:xfrm>
        </p:grpSpPr>
        <p:sp>
          <p:nvSpPr>
            <p:cNvPr id="9" name="Oval 8">
              <a:extLst>
                <a:ext uri="{FF2B5EF4-FFF2-40B4-BE49-F238E27FC236}">
                  <a16:creationId xmlns:a16="http://schemas.microsoft.com/office/drawing/2014/main" id="{30AB4076-BC8B-0A08-3EA3-76C4D1C67D64}"/>
                </a:ext>
              </a:extLst>
            </p:cNvPr>
            <p:cNvSpPr/>
            <p:nvPr/>
          </p:nvSpPr>
          <p:spPr>
            <a:xfrm>
              <a:off x="11143926" y="883750"/>
              <a:ext cx="568648" cy="568648"/>
            </a:xfrm>
            <a:prstGeom prst="ellipse">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SwissReSans" pitchFamily="34" charset="0"/>
              </a:endParaRPr>
            </a:p>
          </p:txBody>
        </p:sp>
        <p:pic>
          <p:nvPicPr>
            <p:cNvPr id="10" name="Graphic 9">
              <a:extLst>
                <a:ext uri="{FF2B5EF4-FFF2-40B4-BE49-F238E27FC236}">
                  <a16:creationId xmlns:a16="http://schemas.microsoft.com/office/drawing/2014/main" id="{9CFC94AB-470E-1E58-114F-41A304E0E82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64365" y="1004189"/>
              <a:ext cx="327771" cy="327771"/>
            </a:xfrm>
            <a:prstGeom prst="rect">
              <a:avLst/>
            </a:prstGeom>
          </p:spPr>
        </p:pic>
      </p:grpSp>
      <p:sp>
        <p:nvSpPr>
          <p:cNvPr id="5" name="TextBox 4">
            <a:extLst>
              <a:ext uri="{FF2B5EF4-FFF2-40B4-BE49-F238E27FC236}">
                <a16:creationId xmlns:a16="http://schemas.microsoft.com/office/drawing/2014/main" id="{D5E15271-C952-7754-B000-312030574EEF}"/>
              </a:ext>
            </a:extLst>
          </p:cNvPr>
          <p:cNvSpPr txBox="1"/>
          <p:nvPr/>
        </p:nvSpPr>
        <p:spPr>
          <a:xfrm>
            <a:off x="695324" y="5890583"/>
            <a:ext cx="1981312" cy="123111"/>
          </a:xfrm>
          <a:prstGeom prst="rect">
            <a:avLst/>
          </a:prstGeom>
        </p:spPr>
        <p:txBody>
          <a:bodyPr vert="horz" wrap="square" lIns="0" tIns="0" rIns="0" bIns="0" rtlCol="0" anchor="ctr">
            <a:spAutoFit/>
          </a:bodyPr>
          <a:lstStyle>
            <a:defPPr>
              <a:defRPr lang="de-DE"/>
            </a:defPPr>
            <a:lvl1pPr indent="0">
              <a:lnSpc>
                <a:spcPct val="100000"/>
              </a:lnSpc>
              <a:spcBef>
                <a:spcPts val="1200"/>
              </a:spcBef>
              <a:buClrTx/>
              <a:buSzPct val="100000"/>
              <a:buFont typeface="Arial" pitchFamily="34" charset="0"/>
              <a:buNone/>
              <a:defRPr sz="1600" b="1">
                <a:solidFill>
                  <a:srgbClr val="007934"/>
                </a:solidFill>
                <a:latin typeface="SwissReSans" pitchFamily="34" charset="0"/>
              </a:defRPr>
            </a:lvl1pPr>
            <a:lvl2pPr marL="0" lvl="1" indent="0">
              <a:lnSpc>
                <a:spcPct val="100000"/>
              </a:lnSpc>
              <a:spcBef>
                <a:spcPts val="0"/>
              </a:spcBef>
              <a:buFont typeface="SwissReSans" pitchFamily="34" charset="0"/>
              <a:buNone/>
              <a:defRPr sz="1200"/>
            </a:lvl2pPr>
            <a:lvl3pPr marL="444500" indent="0">
              <a:lnSpc>
                <a:spcPct val="100000"/>
              </a:lnSpc>
              <a:spcBef>
                <a:spcPts val="1000"/>
              </a:spcBef>
              <a:buFont typeface="SwissReSans" pitchFamily="34" charset="0"/>
              <a:buNone/>
              <a:defRPr sz="1600">
                <a:latin typeface="SwissReSans" pitchFamily="34" charset="0"/>
              </a:defRPr>
            </a:lvl3pPr>
            <a:lvl4pPr marL="715963" indent="0">
              <a:lnSpc>
                <a:spcPct val="100000"/>
              </a:lnSpc>
              <a:spcBef>
                <a:spcPts val="1000"/>
              </a:spcBef>
              <a:buFont typeface="SwissReSans" pitchFamily="34" charset="0"/>
              <a:buNone/>
              <a:defRPr sz="1600">
                <a:latin typeface="SwissReSans" pitchFamily="34" charset="0"/>
              </a:defRPr>
            </a:lvl4pPr>
            <a:lvl5pPr marL="985838" indent="0">
              <a:lnSpc>
                <a:spcPct val="100000"/>
              </a:lnSpc>
              <a:spcBef>
                <a:spcPts val="1000"/>
              </a:spcBef>
              <a:buFont typeface="SwissReSans" pitchFamily="34" charset="0"/>
              <a:buNone/>
              <a:defRPr sz="1600">
                <a:latin typeface="SwissReSans"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0"/>
              </a:spcBef>
            </a:pPr>
            <a:r>
              <a:rPr lang="en-GB" sz="800" b="0" dirty="0">
                <a:solidFill>
                  <a:schemeClr val="tx1"/>
                </a:solidFill>
                <a:latin typeface="+mj-lt"/>
              </a:rPr>
              <a:t>Source: </a:t>
            </a:r>
            <a:r>
              <a:rPr lang="en-US" sz="800" b="0" dirty="0">
                <a:solidFill>
                  <a:schemeClr val="tx1"/>
                </a:solidFill>
                <a:latin typeface="+mj-lt"/>
              </a:rPr>
              <a:t>Swiss Re data</a:t>
            </a:r>
            <a:endParaRPr lang="en-GB" sz="800" b="0" dirty="0">
              <a:solidFill>
                <a:schemeClr val="tx1"/>
              </a:solidFill>
              <a:latin typeface="+mj-lt"/>
            </a:endParaRPr>
          </a:p>
        </p:txBody>
      </p:sp>
    </p:spTree>
    <p:extLst>
      <p:ext uri="{BB962C8B-B14F-4D97-AF65-F5344CB8AC3E}">
        <p14:creationId xmlns:p14="http://schemas.microsoft.com/office/powerpoint/2010/main" val="41823033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CC5AD5A7-110A-C72D-D19D-38501704190A}"/>
              </a:ext>
            </a:extLst>
          </p:cNvPr>
          <p:cNvPicPr>
            <a:picLocks noGrp="1" noChangeAspect="1"/>
          </p:cNvPicPr>
          <p:nvPr>
            <p:ph type="pic" sz="quarter" idx="16"/>
            <p:custDataLst>
              <p:tags r:id="rId1"/>
            </p:custDataLst>
          </p:nvPr>
        </p:nvPicPr>
        <p:blipFill>
          <a:blip r:embed="rId3">
            <a:extLst>
              <a:ext uri="{28A0092B-C50C-407E-A947-70E740481C1C}">
                <a14:useLocalDpi xmlns:a14="http://schemas.microsoft.com/office/drawing/2010/main" val="0"/>
              </a:ext>
            </a:extLst>
          </a:blip>
          <a:srcRect/>
          <a:stretch>
            <a:fillRect/>
          </a:stretch>
        </p:blipFill>
        <p:spPr/>
      </p:pic>
      <p:sp>
        <p:nvSpPr>
          <p:cNvPr id="8" name="Title 7">
            <a:extLst>
              <a:ext uri="{FF2B5EF4-FFF2-40B4-BE49-F238E27FC236}">
                <a16:creationId xmlns:a16="http://schemas.microsoft.com/office/drawing/2014/main" id="{9A042E24-B024-ADA2-0666-FB6916FEB4D1}"/>
              </a:ext>
            </a:extLst>
          </p:cNvPr>
          <p:cNvSpPr>
            <a:spLocks noGrp="1"/>
          </p:cNvSpPr>
          <p:nvPr>
            <p:ph type="title"/>
          </p:nvPr>
        </p:nvSpPr>
        <p:spPr>
          <a:xfrm>
            <a:off x="242320" y="2341838"/>
            <a:ext cx="11017250" cy="1296168"/>
          </a:xfrm>
        </p:spPr>
        <p:txBody>
          <a:bodyPr/>
          <a:lstStyle/>
          <a:p>
            <a:r>
              <a:rPr lang="en-GB" dirty="0"/>
              <a:t>Global obesity challenges</a:t>
            </a:r>
          </a:p>
        </p:txBody>
      </p:sp>
      <p:sp>
        <p:nvSpPr>
          <p:cNvPr id="5" name="Slide Number Placeholder 4">
            <a:extLst>
              <a:ext uri="{FF2B5EF4-FFF2-40B4-BE49-F238E27FC236}">
                <a16:creationId xmlns:a16="http://schemas.microsoft.com/office/drawing/2014/main" id="{419BD3F9-D476-91F7-514D-93DAC679F1AD}"/>
              </a:ext>
            </a:extLst>
          </p:cNvPr>
          <p:cNvSpPr>
            <a:spLocks noGrp="1"/>
          </p:cNvSpPr>
          <p:nvPr>
            <p:ph type="sldNum" sz="quarter" idx="15"/>
          </p:nvPr>
        </p:nvSpPr>
        <p:spPr/>
        <p:txBody>
          <a:bodyPr/>
          <a:lstStyle/>
          <a:p>
            <a:fld id="{5E4D2043-7E31-4A53-BD33-72A88E682172}" type="slidenum">
              <a:rPr lang="en-US" smtClean="0"/>
              <a:pPr/>
              <a:t>14</a:t>
            </a:fld>
            <a:endParaRPr lang="en-US"/>
          </a:p>
        </p:txBody>
      </p:sp>
    </p:spTree>
    <p:extLst>
      <p:ext uri="{BB962C8B-B14F-4D97-AF65-F5344CB8AC3E}">
        <p14:creationId xmlns:p14="http://schemas.microsoft.com/office/powerpoint/2010/main" val="9915156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77212C0-EB94-5DD6-4241-B1F21CF679A1}"/>
              </a:ext>
            </a:extLst>
          </p:cNvPr>
          <p:cNvSpPr>
            <a:spLocks noGrp="1"/>
          </p:cNvSpPr>
          <p:nvPr>
            <p:ph type="title"/>
          </p:nvPr>
        </p:nvSpPr>
        <p:spPr>
          <a:xfrm>
            <a:off x="325484" y="244894"/>
            <a:ext cx="11017250" cy="692647"/>
          </a:xfrm>
        </p:spPr>
        <p:txBody>
          <a:bodyPr/>
          <a:lstStyle/>
          <a:p>
            <a:r>
              <a:rPr lang="en-GB" dirty="0"/>
              <a:t>Environment</a:t>
            </a:r>
          </a:p>
        </p:txBody>
      </p:sp>
      <p:sp>
        <p:nvSpPr>
          <p:cNvPr id="4" name="Slide Number Placeholder 3">
            <a:extLst>
              <a:ext uri="{FF2B5EF4-FFF2-40B4-BE49-F238E27FC236}">
                <a16:creationId xmlns:a16="http://schemas.microsoft.com/office/drawing/2014/main" id="{3D78AF01-4122-D53E-6C9B-07D93A41F57B}"/>
              </a:ext>
            </a:extLst>
          </p:cNvPr>
          <p:cNvSpPr>
            <a:spLocks noGrp="1"/>
          </p:cNvSpPr>
          <p:nvPr>
            <p:ph type="sldNum" sz="quarter" idx="12"/>
          </p:nvPr>
        </p:nvSpPr>
        <p:spPr/>
        <p:txBody>
          <a:bodyPr/>
          <a:lstStyle/>
          <a:p>
            <a:fld id="{5E4D2043-7E31-4A53-BD33-72A88E682172}" type="slidenum">
              <a:rPr lang="en-US" smtClean="0"/>
              <a:pPr/>
              <a:t>15</a:t>
            </a:fld>
            <a:endParaRPr lang="en-US"/>
          </a:p>
        </p:txBody>
      </p:sp>
      <p:pic>
        <p:nvPicPr>
          <p:cNvPr id="12" name="Picture 11">
            <a:extLst>
              <a:ext uri="{FF2B5EF4-FFF2-40B4-BE49-F238E27FC236}">
                <a16:creationId xmlns:a16="http://schemas.microsoft.com/office/drawing/2014/main" id="{F7A38040-063A-66AD-5DA3-7F2277AF81ED}"/>
              </a:ext>
            </a:extLst>
          </p:cNvPr>
          <p:cNvPicPr>
            <a:picLocks noChangeAspect="1"/>
          </p:cNvPicPr>
          <p:nvPr/>
        </p:nvPicPr>
        <p:blipFill>
          <a:blip r:embed="rId3"/>
          <a:stretch>
            <a:fillRect/>
          </a:stretch>
        </p:blipFill>
        <p:spPr>
          <a:xfrm>
            <a:off x="6539577" y="99562"/>
            <a:ext cx="5486891" cy="3007812"/>
          </a:xfrm>
          <a:prstGeom prst="rect">
            <a:avLst/>
          </a:prstGeom>
        </p:spPr>
      </p:pic>
      <p:pic>
        <p:nvPicPr>
          <p:cNvPr id="15" name="Content Placeholder 3">
            <a:extLst>
              <a:ext uri="{FF2B5EF4-FFF2-40B4-BE49-F238E27FC236}">
                <a16:creationId xmlns:a16="http://schemas.microsoft.com/office/drawing/2014/main" id="{3B0311AB-FC5E-B97A-3088-49E10B8A8A45}"/>
              </a:ext>
            </a:extLst>
          </p:cNvPr>
          <p:cNvPicPr>
            <a:picLocks noChangeAspect="1"/>
          </p:cNvPicPr>
          <p:nvPr/>
        </p:nvPicPr>
        <p:blipFill>
          <a:blip r:embed="rId4"/>
          <a:srcRect t="461"/>
          <a:stretch/>
        </p:blipFill>
        <p:spPr>
          <a:xfrm>
            <a:off x="325484" y="1903808"/>
            <a:ext cx="8632054" cy="4854630"/>
          </a:xfrm>
          <a:prstGeom prst="rect">
            <a:avLst/>
          </a:prstGeom>
        </p:spPr>
      </p:pic>
      <p:pic>
        <p:nvPicPr>
          <p:cNvPr id="17" name="Picture 16">
            <a:extLst>
              <a:ext uri="{FF2B5EF4-FFF2-40B4-BE49-F238E27FC236}">
                <a16:creationId xmlns:a16="http://schemas.microsoft.com/office/drawing/2014/main" id="{60B6EDE2-CF54-AD19-C265-740D5198C9E5}"/>
              </a:ext>
            </a:extLst>
          </p:cNvPr>
          <p:cNvPicPr>
            <a:picLocks noChangeAspect="1"/>
          </p:cNvPicPr>
          <p:nvPr/>
        </p:nvPicPr>
        <p:blipFill>
          <a:blip r:embed="rId5"/>
          <a:stretch>
            <a:fillRect/>
          </a:stretch>
        </p:blipFill>
        <p:spPr>
          <a:xfrm rot="20875817">
            <a:off x="40919" y="695650"/>
            <a:ext cx="6198108" cy="1046646"/>
          </a:xfrm>
          <a:prstGeom prst="rect">
            <a:avLst/>
          </a:prstGeom>
        </p:spPr>
      </p:pic>
    </p:spTree>
    <p:extLst>
      <p:ext uri="{BB962C8B-B14F-4D97-AF65-F5344CB8AC3E}">
        <p14:creationId xmlns:p14="http://schemas.microsoft.com/office/powerpoint/2010/main" val="850680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11E9E-2F8F-5535-215E-FEBF59A5F2CA}"/>
              </a:ext>
            </a:extLst>
          </p:cNvPr>
          <p:cNvSpPr>
            <a:spLocks noGrp="1"/>
          </p:cNvSpPr>
          <p:nvPr>
            <p:ph type="sldNum" sz="quarter" idx="12"/>
          </p:nvPr>
        </p:nvSpPr>
        <p:spPr/>
        <p:txBody>
          <a:bodyPr/>
          <a:lstStyle/>
          <a:p>
            <a:fld id="{5E4D2043-7E31-4A53-BD33-72A88E682172}" type="slidenum">
              <a:rPr lang="en-US" smtClean="0"/>
              <a:pPr/>
              <a:t>16</a:t>
            </a:fld>
            <a:endParaRPr lang="en-US"/>
          </a:p>
        </p:txBody>
      </p:sp>
      <p:sp>
        <p:nvSpPr>
          <p:cNvPr id="3" name="Title 2">
            <a:extLst>
              <a:ext uri="{FF2B5EF4-FFF2-40B4-BE49-F238E27FC236}">
                <a16:creationId xmlns:a16="http://schemas.microsoft.com/office/drawing/2014/main" id="{69773CEC-8283-7177-2C5D-F8C5E5E63D45}"/>
              </a:ext>
            </a:extLst>
          </p:cNvPr>
          <p:cNvSpPr>
            <a:spLocks noGrp="1"/>
          </p:cNvSpPr>
          <p:nvPr>
            <p:ph type="title"/>
          </p:nvPr>
        </p:nvSpPr>
        <p:spPr/>
        <p:txBody>
          <a:bodyPr/>
          <a:lstStyle/>
          <a:p>
            <a:r>
              <a:rPr lang="en-GB" dirty="0"/>
              <a:t>Is weight gain inevitable by age?</a:t>
            </a:r>
          </a:p>
        </p:txBody>
      </p:sp>
      <p:sp>
        <p:nvSpPr>
          <p:cNvPr id="4" name="Text Placeholder 3">
            <a:extLst>
              <a:ext uri="{FF2B5EF4-FFF2-40B4-BE49-F238E27FC236}">
                <a16:creationId xmlns:a16="http://schemas.microsoft.com/office/drawing/2014/main" id="{B8C63A62-958D-ED6F-E177-9C65DBC6C55D}"/>
              </a:ext>
            </a:extLst>
          </p:cNvPr>
          <p:cNvSpPr>
            <a:spLocks noGrp="1"/>
          </p:cNvSpPr>
          <p:nvPr>
            <p:ph type="body" sz="quarter" idx="14"/>
          </p:nvPr>
        </p:nvSpPr>
        <p:spPr/>
        <p:txBody>
          <a:bodyPr/>
          <a:lstStyle/>
          <a:p>
            <a:endParaRPr lang="en-GB"/>
          </a:p>
        </p:txBody>
      </p:sp>
      <p:grpSp>
        <p:nvGrpSpPr>
          <p:cNvPr id="17" name="Group 16">
            <a:extLst>
              <a:ext uri="{FF2B5EF4-FFF2-40B4-BE49-F238E27FC236}">
                <a16:creationId xmlns:a16="http://schemas.microsoft.com/office/drawing/2014/main" id="{6BF673DB-4BFF-C5F6-510C-F11FCE09D011}"/>
              </a:ext>
            </a:extLst>
          </p:cNvPr>
          <p:cNvGrpSpPr/>
          <p:nvPr/>
        </p:nvGrpSpPr>
        <p:grpSpPr>
          <a:xfrm>
            <a:off x="6065437" y="33464"/>
            <a:ext cx="5965372" cy="6795320"/>
            <a:chOff x="5210629" y="62681"/>
            <a:chExt cx="5965372" cy="6795320"/>
          </a:xfrm>
        </p:grpSpPr>
        <p:grpSp>
          <p:nvGrpSpPr>
            <p:cNvPr id="11" name="Group 10">
              <a:extLst>
                <a:ext uri="{FF2B5EF4-FFF2-40B4-BE49-F238E27FC236}">
                  <a16:creationId xmlns:a16="http://schemas.microsoft.com/office/drawing/2014/main" id="{9C1B3060-7C37-9DBB-3F8B-2116F420A950}"/>
                </a:ext>
              </a:extLst>
            </p:cNvPr>
            <p:cNvGrpSpPr/>
            <p:nvPr/>
          </p:nvGrpSpPr>
          <p:grpSpPr>
            <a:xfrm>
              <a:off x="5210629" y="62681"/>
              <a:ext cx="5965372" cy="6795320"/>
              <a:chOff x="4339443" y="424534"/>
              <a:chExt cx="6314044" cy="7137409"/>
            </a:xfrm>
          </p:grpSpPr>
          <p:pic>
            <p:nvPicPr>
              <p:cNvPr id="7" name="Picture 6">
                <a:extLst>
                  <a:ext uri="{FF2B5EF4-FFF2-40B4-BE49-F238E27FC236}">
                    <a16:creationId xmlns:a16="http://schemas.microsoft.com/office/drawing/2014/main" id="{A9477B33-1F27-A75D-59EE-ED7AF7A5B01D}"/>
                  </a:ext>
                </a:extLst>
              </p:cNvPr>
              <p:cNvPicPr>
                <a:picLocks noChangeAspect="1"/>
              </p:cNvPicPr>
              <p:nvPr/>
            </p:nvPicPr>
            <p:blipFill>
              <a:blip r:embed="rId3"/>
              <a:srcRect l="40358" r="11595" b="13176"/>
              <a:stretch/>
            </p:blipFill>
            <p:spPr>
              <a:xfrm>
                <a:off x="5573487" y="424534"/>
                <a:ext cx="5080000" cy="7137409"/>
              </a:xfrm>
              <a:prstGeom prst="rect">
                <a:avLst/>
              </a:prstGeom>
            </p:spPr>
          </p:pic>
          <p:pic>
            <p:nvPicPr>
              <p:cNvPr id="8" name="Picture 7">
                <a:extLst>
                  <a:ext uri="{FF2B5EF4-FFF2-40B4-BE49-F238E27FC236}">
                    <a16:creationId xmlns:a16="http://schemas.microsoft.com/office/drawing/2014/main" id="{E7895BF9-A706-B3B7-1EF5-6816A6F921DF}"/>
                  </a:ext>
                </a:extLst>
              </p:cNvPr>
              <p:cNvPicPr>
                <a:picLocks noChangeAspect="1"/>
              </p:cNvPicPr>
              <p:nvPr/>
            </p:nvPicPr>
            <p:blipFill>
              <a:blip r:embed="rId3"/>
              <a:srcRect r="88328" b="13176"/>
              <a:stretch/>
            </p:blipFill>
            <p:spPr>
              <a:xfrm>
                <a:off x="4339443" y="424534"/>
                <a:ext cx="1234043" cy="7137409"/>
              </a:xfrm>
              <a:prstGeom prst="rect">
                <a:avLst/>
              </a:prstGeom>
            </p:spPr>
          </p:pic>
          <p:pic>
            <p:nvPicPr>
              <p:cNvPr id="9" name="Picture 8">
                <a:extLst>
                  <a:ext uri="{FF2B5EF4-FFF2-40B4-BE49-F238E27FC236}">
                    <a16:creationId xmlns:a16="http://schemas.microsoft.com/office/drawing/2014/main" id="{C6DB9458-2462-AF22-76E1-79959D7F27F7}"/>
                  </a:ext>
                </a:extLst>
              </p:cNvPr>
              <p:cNvPicPr>
                <a:picLocks noChangeAspect="1"/>
              </p:cNvPicPr>
              <p:nvPr/>
            </p:nvPicPr>
            <p:blipFill>
              <a:blip r:embed="rId3"/>
              <a:srcRect l="2" r="57605" b="91574"/>
              <a:stretch/>
            </p:blipFill>
            <p:spPr>
              <a:xfrm>
                <a:off x="4339443" y="424534"/>
                <a:ext cx="4482063" cy="692648"/>
              </a:xfrm>
              <a:prstGeom prst="rect">
                <a:avLst/>
              </a:prstGeom>
            </p:spPr>
          </p:pic>
        </p:grpSp>
        <p:pic>
          <p:nvPicPr>
            <p:cNvPr id="13" name="Picture 12">
              <a:extLst>
                <a:ext uri="{FF2B5EF4-FFF2-40B4-BE49-F238E27FC236}">
                  <a16:creationId xmlns:a16="http://schemas.microsoft.com/office/drawing/2014/main" id="{1844B842-8016-3BBE-CDF0-44548FA49C65}"/>
                </a:ext>
              </a:extLst>
            </p:cNvPr>
            <p:cNvPicPr>
              <a:picLocks noChangeAspect="1"/>
            </p:cNvPicPr>
            <p:nvPr/>
          </p:nvPicPr>
          <p:blipFill>
            <a:blip r:embed="rId3"/>
            <a:srcRect l="83250" t="93779" r="1493" b="658"/>
            <a:stretch/>
          </p:blipFill>
          <p:spPr>
            <a:xfrm>
              <a:off x="9548593" y="210539"/>
              <a:ext cx="1523999" cy="435429"/>
            </a:xfrm>
            <a:prstGeom prst="rect">
              <a:avLst/>
            </a:prstGeom>
          </p:spPr>
        </p:pic>
      </p:grpSp>
      <p:pic>
        <p:nvPicPr>
          <p:cNvPr id="14" name="Picture 13">
            <a:extLst>
              <a:ext uri="{FF2B5EF4-FFF2-40B4-BE49-F238E27FC236}">
                <a16:creationId xmlns:a16="http://schemas.microsoft.com/office/drawing/2014/main" id="{61397F57-19FD-1162-2445-F75CF83DB6D0}"/>
              </a:ext>
            </a:extLst>
          </p:cNvPr>
          <p:cNvPicPr>
            <a:picLocks noChangeAspect="1"/>
          </p:cNvPicPr>
          <p:nvPr/>
        </p:nvPicPr>
        <p:blipFill>
          <a:blip r:embed="rId3"/>
          <a:srcRect l="1" r="31719" b="13176"/>
          <a:stretch/>
        </p:blipFill>
        <p:spPr>
          <a:xfrm>
            <a:off x="15691304" y="62680"/>
            <a:ext cx="6820353" cy="6795320"/>
          </a:xfrm>
          <a:prstGeom prst="rect">
            <a:avLst/>
          </a:prstGeom>
        </p:spPr>
      </p:pic>
      <p:pic>
        <p:nvPicPr>
          <p:cNvPr id="15" name="Picture 14">
            <a:extLst>
              <a:ext uri="{FF2B5EF4-FFF2-40B4-BE49-F238E27FC236}">
                <a16:creationId xmlns:a16="http://schemas.microsoft.com/office/drawing/2014/main" id="{491C0055-4541-628E-8D9E-181914247747}"/>
              </a:ext>
            </a:extLst>
          </p:cNvPr>
          <p:cNvPicPr>
            <a:picLocks noChangeAspect="1"/>
          </p:cNvPicPr>
          <p:nvPr/>
        </p:nvPicPr>
        <p:blipFill>
          <a:blip r:embed="rId3"/>
          <a:srcRect l="2" r="57605" b="91574"/>
          <a:stretch/>
        </p:blipFill>
        <p:spPr>
          <a:xfrm>
            <a:off x="15691304" y="62680"/>
            <a:ext cx="4234556" cy="659450"/>
          </a:xfrm>
          <a:prstGeom prst="rect">
            <a:avLst/>
          </a:prstGeom>
        </p:spPr>
      </p:pic>
      <p:sp>
        <p:nvSpPr>
          <p:cNvPr id="16" name="Rectangle 15">
            <a:extLst>
              <a:ext uri="{FF2B5EF4-FFF2-40B4-BE49-F238E27FC236}">
                <a16:creationId xmlns:a16="http://schemas.microsoft.com/office/drawing/2014/main" id="{91E4A702-04C9-1F5D-D837-C4708E9905C3}"/>
              </a:ext>
            </a:extLst>
          </p:cNvPr>
          <p:cNvSpPr/>
          <p:nvPr/>
        </p:nvSpPr>
        <p:spPr>
          <a:xfrm>
            <a:off x="15799254" y="2539813"/>
            <a:ext cx="5965372" cy="22109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graphicFrame>
        <p:nvGraphicFramePr>
          <p:cNvPr id="18" name="Table 17">
            <a:extLst>
              <a:ext uri="{FF2B5EF4-FFF2-40B4-BE49-F238E27FC236}">
                <a16:creationId xmlns:a16="http://schemas.microsoft.com/office/drawing/2014/main" id="{B942E947-9141-FB9A-D25D-1AC923D8B085}"/>
              </a:ext>
            </a:extLst>
          </p:cNvPr>
          <p:cNvGraphicFramePr>
            <a:graphicFrameLocks noGrp="1"/>
          </p:cNvGraphicFramePr>
          <p:nvPr>
            <p:extLst>
              <p:ext uri="{D42A27DB-BD31-4B8C-83A1-F6EECF244321}">
                <p14:modId xmlns:p14="http://schemas.microsoft.com/office/powerpoint/2010/main" val="520002668"/>
              </p:ext>
            </p:extLst>
          </p:nvPr>
        </p:nvGraphicFramePr>
        <p:xfrm>
          <a:off x="695325" y="2943185"/>
          <a:ext cx="5037818" cy="2743200"/>
        </p:xfrm>
        <a:graphic>
          <a:graphicData uri="http://schemas.openxmlformats.org/drawingml/2006/table">
            <a:tbl>
              <a:tblPr firstRow="1" bandRow="1">
                <a:tableStyleId>{B879B2AA-A785-4C12-A31E-098CB692474E}</a:tableStyleId>
              </a:tblPr>
              <a:tblGrid>
                <a:gridCol w="2518909">
                  <a:extLst>
                    <a:ext uri="{9D8B030D-6E8A-4147-A177-3AD203B41FA5}">
                      <a16:colId xmlns:a16="http://schemas.microsoft.com/office/drawing/2014/main" val="2733483294"/>
                    </a:ext>
                  </a:extLst>
                </a:gridCol>
                <a:gridCol w="2518909">
                  <a:extLst>
                    <a:ext uri="{9D8B030D-6E8A-4147-A177-3AD203B41FA5}">
                      <a16:colId xmlns:a16="http://schemas.microsoft.com/office/drawing/2014/main" val="563238294"/>
                    </a:ext>
                  </a:extLst>
                </a:gridCol>
              </a:tblGrid>
              <a:tr h="370840">
                <a:tc>
                  <a:txBody>
                    <a:bodyPr/>
                    <a:lstStyle/>
                    <a:p>
                      <a:pPr algn="ctr"/>
                      <a:r>
                        <a:rPr lang="en-GB" sz="2400" dirty="0">
                          <a:solidFill>
                            <a:schemeClr val="bg1"/>
                          </a:solidFill>
                        </a:rPr>
                        <a:t>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a:r>
                        <a:rPr lang="en-GB" sz="2400" dirty="0">
                          <a:solidFill>
                            <a:schemeClr val="bg1"/>
                          </a:solidFill>
                        </a:rPr>
                        <a:t>Overweight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61409833"/>
                  </a:ext>
                </a:extLst>
              </a:tr>
              <a:tr h="370840">
                <a:tc>
                  <a:txBody>
                    <a:bodyPr/>
                    <a:lstStyle/>
                    <a:p>
                      <a:pPr algn="ctr"/>
                      <a:r>
                        <a:rPr lang="en-GB" sz="2400" dirty="0">
                          <a:solidFill>
                            <a:schemeClr val="bg1"/>
                          </a:solidFill>
                        </a:rPr>
                        <a:t>16-24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GB" sz="2400" dirty="0">
                          <a:solidFill>
                            <a:schemeClr val="bg1"/>
                          </a:solidFill>
                        </a:rPr>
                        <a:t>21.3%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1828785451"/>
                  </a:ext>
                </a:extLst>
              </a:tr>
              <a:tr h="370840">
                <a:tc>
                  <a:txBody>
                    <a:bodyPr/>
                    <a:lstStyle/>
                    <a:p>
                      <a:pPr algn="ctr"/>
                      <a:r>
                        <a:rPr lang="en-GB" sz="2400" dirty="0">
                          <a:solidFill>
                            <a:schemeClr val="bg1"/>
                          </a:solidFill>
                        </a:rPr>
                        <a:t>25-34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GB" sz="2400" dirty="0">
                          <a:solidFill>
                            <a:schemeClr val="bg1"/>
                          </a:solidFill>
                        </a:rPr>
                        <a:t>34.6%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296719260"/>
                  </a:ext>
                </a:extLst>
              </a:tr>
              <a:tr h="370840">
                <a:tc>
                  <a:txBody>
                    <a:bodyPr/>
                    <a:lstStyle/>
                    <a:p>
                      <a:pPr algn="ctr"/>
                      <a:r>
                        <a:rPr lang="en-GB" sz="2400" dirty="0">
                          <a:solidFill>
                            <a:schemeClr val="bg1"/>
                          </a:solidFill>
                        </a:rPr>
                        <a:t>35-49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GB" sz="2400" dirty="0">
                          <a:solidFill>
                            <a:schemeClr val="bg1"/>
                          </a:solidFill>
                        </a:rPr>
                        <a:t>48.4%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217216534"/>
                  </a:ext>
                </a:extLst>
              </a:tr>
              <a:tr h="370840">
                <a:tc>
                  <a:txBody>
                    <a:bodyPr/>
                    <a:lstStyle/>
                    <a:p>
                      <a:pPr algn="ctr"/>
                      <a:r>
                        <a:rPr lang="en-GB" sz="2400" dirty="0">
                          <a:solidFill>
                            <a:schemeClr val="bg1"/>
                          </a:solidFill>
                        </a:rPr>
                        <a:t>50-64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GB" sz="2400" dirty="0">
                          <a:solidFill>
                            <a:schemeClr val="bg1"/>
                          </a:solidFill>
                        </a:rPr>
                        <a:t>58.8%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3019535948"/>
                  </a:ext>
                </a:extLst>
              </a:tr>
              <a:tr h="370840">
                <a:tc>
                  <a:txBody>
                    <a:bodyPr/>
                    <a:lstStyle/>
                    <a:p>
                      <a:pPr algn="ctr"/>
                      <a:r>
                        <a:rPr lang="en-GB" sz="2400" dirty="0">
                          <a:solidFill>
                            <a:schemeClr val="bg1"/>
                          </a:solidFill>
                        </a:rPr>
                        <a:t>65-74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tc>
                  <a:txBody>
                    <a:bodyPr/>
                    <a:lstStyle/>
                    <a:p>
                      <a:pPr algn="ctr"/>
                      <a:r>
                        <a:rPr lang="en-GB" sz="2400" dirty="0">
                          <a:solidFill>
                            <a:schemeClr val="bg1"/>
                          </a:solidFill>
                        </a:rPr>
                        <a:t>57.3%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solidFill>
                  </a:tcPr>
                </a:tc>
                <a:extLst>
                  <a:ext uri="{0D108BD9-81ED-4DB2-BD59-A6C34878D82A}">
                    <a16:rowId xmlns:a16="http://schemas.microsoft.com/office/drawing/2014/main" val="2114076265"/>
                  </a:ext>
                </a:extLst>
              </a:tr>
            </a:tbl>
          </a:graphicData>
        </a:graphic>
      </p:graphicFrame>
      <p:sp>
        <p:nvSpPr>
          <p:cNvPr id="5" name="Rectangle 4">
            <a:extLst>
              <a:ext uri="{FF2B5EF4-FFF2-40B4-BE49-F238E27FC236}">
                <a16:creationId xmlns:a16="http://schemas.microsoft.com/office/drawing/2014/main" id="{BCC47561-0AB6-6725-ABD5-C5558E1AFD23}"/>
              </a:ext>
            </a:extLst>
          </p:cNvPr>
          <p:cNvSpPr/>
          <p:nvPr/>
        </p:nvSpPr>
        <p:spPr>
          <a:xfrm>
            <a:off x="6051765" y="4507950"/>
            <a:ext cx="5965372" cy="221098"/>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pic>
        <p:nvPicPr>
          <p:cNvPr id="10" name="Picture 9">
            <a:extLst>
              <a:ext uri="{FF2B5EF4-FFF2-40B4-BE49-F238E27FC236}">
                <a16:creationId xmlns:a16="http://schemas.microsoft.com/office/drawing/2014/main" id="{5C7AB39C-F03E-A6B1-E74B-96B66B86B148}"/>
              </a:ext>
            </a:extLst>
          </p:cNvPr>
          <p:cNvPicPr>
            <a:picLocks noChangeAspect="1"/>
          </p:cNvPicPr>
          <p:nvPr/>
        </p:nvPicPr>
        <p:blipFill>
          <a:blip r:embed="rId4"/>
          <a:stretch>
            <a:fillRect/>
          </a:stretch>
        </p:blipFill>
        <p:spPr>
          <a:xfrm>
            <a:off x="3046096" y="1038475"/>
            <a:ext cx="2754176" cy="1715380"/>
          </a:xfrm>
          <a:prstGeom prst="rect">
            <a:avLst/>
          </a:prstGeom>
        </p:spPr>
      </p:pic>
    </p:spTree>
    <p:extLst>
      <p:ext uri="{BB962C8B-B14F-4D97-AF65-F5344CB8AC3E}">
        <p14:creationId xmlns:p14="http://schemas.microsoft.com/office/powerpoint/2010/main" val="2405971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a:extLst>
            <a:ext uri="{FF2B5EF4-FFF2-40B4-BE49-F238E27FC236}">
              <a16:creationId xmlns:a16="http://schemas.microsoft.com/office/drawing/2014/main" id="{C9BBDFE5-E8A6-2798-CBA0-EC73AB539E61}"/>
            </a:ext>
          </a:extLst>
        </p:cNvPr>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EA3FE07B-92B6-E560-9A16-A7519EDEF1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1" imgH="381" progId="TCLayout.ActiveDocument.1">
                  <p:embed/>
                </p:oleObj>
              </mc:Choice>
              <mc:Fallback>
                <p:oleObj name="think-cell Slide" r:id="rId5" imgW="381" imgH="381" progId="TCLayout.ActiveDocument.1">
                  <p:embed/>
                  <p:pic>
                    <p:nvPicPr>
                      <p:cNvPr id="3" name="think-cell data - do not delete" hidden="1">
                        <a:extLst>
                          <a:ext uri="{FF2B5EF4-FFF2-40B4-BE49-F238E27FC236}">
                            <a16:creationId xmlns:a16="http://schemas.microsoft.com/office/drawing/2014/main" id="{EA3FE07B-92B6-E560-9A16-A7519EDEF17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1B96C37A-C428-D41E-9127-2DF25C0273E5}"/>
              </a:ext>
            </a:extLst>
          </p:cNvPr>
          <p:cNvSpPr txBox="1"/>
          <p:nvPr>
            <p:custDataLst>
              <p:tags r:id="rId2"/>
            </p:custDataLst>
          </p:nvPr>
        </p:nvSpPr>
        <p:spPr>
          <a:xfrm>
            <a:off x="3120662" y="6505850"/>
            <a:ext cx="7871883" cy="139700"/>
          </a:xfrm>
          <a:prstGeom prst="rect">
            <a:avLst/>
          </a:prstGeom>
          <a:noFill/>
        </p:spPr>
        <p:txBody>
          <a:bodyPr vert="horz" wrap="square" lIns="0" tIns="0" rIns="0" bIns="0" rtlCol="0" anchor="b" anchorCtr="0">
            <a:noAutofit/>
          </a:bodyPr>
          <a:lstStyle/>
          <a:p>
            <a:pPr algn="r"/>
            <a:endParaRPr lang="en-US" sz="999" err="1">
              <a:solidFill>
                <a:srgbClr val="FFFFFF"/>
              </a:solidFill>
              <a:latin typeface="SwissReSans" panose="020B0604020202020204" pitchFamily="34" charset="0"/>
            </a:endParaRPr>
          </a:p>
        </p:txBody>
      </p:sp>
      <p:pic>
        <p:nvPicPr>
          <p:cNvPr id="33" name="Picture 32">
            <a:extLst>
              <a:ext uri="{FF2B5EF4-FFF2-40B4-BE49-F238E27FC236}">
                <a16:creationId xmlns:a16="http://schemas.microsoft.com/office/drawing/2014/main" id="{9A08CB11-5936-C387-A991-AADED324F452}"/>
              </a:ext>
            </a:extLst>
          </p:cNvPr>
          <p:cNvPicPr>
            <a:picLocks noChangeAspect="1"/>
          </p:cNvPicPr>
          <p:nvPr/>
        </p:nvPicPr>
        <p:blipFill>
          <a:blip r:embed="rId7"/>
          <a:stretch>
            <a:fillRect/>
          </a:stretch>
        </p:blipFill>
        <p:spPr>
          <a:xfrm>
            <a:off x="6413078" y="144358"/>
            <a:ext cx="5606734" cy="6510820"/>
          </a:xfrm>
          <a:prstGeom prst="rect">
            <a:avLst/>
          </a:prstGeom>
        </p:spPr>
      </p:pic>
      <p:sp>
        <p:nvSpPr>
          <p:cNvPr id="7" name="Oval 6">
            <a:extLst>
              <a:ext uri="{FF2B5EF4-FFF2-40B4-BE49-F238E27FC236}">
                <a16:creationId xmlns:a16="http://schemas.microsoft.com/office/drawing/2014/main" id="{91CEAC7D-5B59-71D5-1899-4DED7A66EED2}"/>
              </a:ext>
            </a:extLst>
          </p:cNvPr>
          <p:cNvSpPr/>
          <p:nvPr/>
        </p:nvSpPr>
        <p:spPr>
          <a:xfrm>
            <a:off x="6769100" y="3843008"/>
            <a:ext cx="2082800" cy="216409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0" name="Text Placeholder 4">
            <a:extLst>
              <a:ext uri="{FF2B5EF4-FFF2-40B4-BE49-F238E27FC236}">
                <a16:creationId xmlns:a16="http://schemas.microsoft.com/office/drawing/2014/main" id="{0E69F110-7A0B-6BAA-0FE5-4B4C6C2D04A6}"/>
              </a:ext>
            </a:extLst>
          </p:cNvPr>
          <p:cNvSpPr txBox="1">
            <a:spLocks/>
          </p:cNvSpPr>
          <p:nvPr/>
        </p:nvSpPr>
        <p:spPr>
          <a:xfrm>
            <a:off x="829136" y="0"/>
            <a:ext cx="5712562" cy="1898672"/>
          </a:xfrm>
          <a:prstGeom prst="rect">
            <a:avLst/>
          </a:prstGeom>
        </p:spPr>
        <p:txBody>
          <a:bodyPr vert="horz" lIns="0" tIns="0" rIns="0" bIns="0" rtlCol="0" anchor="ctr">
            <a:noAutofit/>
          </a:bodyPr>
          <a:lstStyle>
            <a:lvl1pPr marL="0" indent="0" algn="l" defTabSz="913486" rtl="0" eaLnBrk="1" latinLnBrk="0" hangingPunct="1">
              <a:lnSpc>
                <a:spcPct val="80000"/>
              </a:lnSpc>
              <a:spcBef>
                <a:spcPts val="0"/>
              </a:spcBef>
              <a:buClrTx/>
              <a:buSzPct val="100000"/>
              <a:buFontTx/>
              <a:buNone/>
              <a:defRPr sz="4995" kern="1200">
                <a:solidFill>
                  <a:schemeClr val="bg1"/>
                </a:solidFill>
                <a:latin typeface="SwissReSans Light" panose="020B0504020202020204" pitchFamily="34" charset="0"/>
                <a:ea typeface="+mn-ea"/>
                <a:cs typeface="+mn-cs"/>
              </a:defRPr>
            </a:lvl1pPr>
            <a:lvl2pPr marL="182379" indent="0" algn="l" defTabSz="913486" rtl="0" eaLnBrk="1" latinLnBrk="0" hangingPunct="1">
              <a:lnSpc>
                <a:spcPct val="100000"/>
              </a:lnSpc>
              <a:spcBef>
                <a:spcPts val="999"/>
              </a:spcBef>
              <a:buFontTx/>
              <a:buNone/>
              <a:defRPr sz="4995" kern="1200">
                <a:solidFill>
                  <a:schemeClr val="tx2"/>
                </a:solidFill>
                <a:latin typeface="SwissReSans" pitchFamily="34" charset="0"/>
                <a:ea typeface="+mn-ea"/>
                <a:cs typeface="+mn-cs"/>
              </a:defRPr>
            </a:lvl2pPr>
            <a:lvl3pPr marL="444056" indent="0" algn="l" defTabSz="913486" rtl="0" eaLnBrk="1" latinLnBrk="0" hangingPunct="1">
              <a:lnSpc>
                <a:spcPct val="100000"/>
              </a:lnSpc>
              <a:spcBef>
                <a:spcPts val="999"/>
              </a:spcBef>
              <a:buFontTx/>
              <a:buNone/>
              <a:defRPr sz="4995" kern="1200">
                <a:solidFill>
                  <a:schemeClr val="tx2"/>
                </a:solidFill>
                <a:latin typeface="SwissReSans" pitchFamily="34" charset="0"/>
                <a:ea typeface="+mn-ea"/>
                <a:cs typeface="+mn-cs"/>
              </a:defRPr>
            </a:lvl3pPr>
            <a:lvl4pPr marL="715247" indent="0" algn="l" defTabSz="913486" rtl="0" eaLnBrk="1" latinLnBrk="0" hangingPunct="1">
              <a:lnSpc>
                <a:spcPct val="100000"/>
              </a:lnSpc>
              <a:spcBef>
                <a:spcPts val="999"/>
              </a:spcBef>
              <a:buFontTx/>
              <a:buNone/>
              <a:defRPr sz="4995" kern="1200">
                <a:solidFill>
                  <a:schemeClr val="tx2"/>
                </a:solidFill>
                <a:latin typeface="SwissReSans" pitchFamily="34" charset="0"/>
                <a:ea typeface="+mn-ea"/>
                <a:cs typeface="+mn-cs"/>
              </a:defRPr>
            </a:lvl4pPr>
            <a:lvl5pPr marL="984852" indent="0" algn="l" defTabSz="913486" rtl="0" eaLnBrk="1" latinLnBrk="0" hangingPunct="1">
              <a:lnSpc>
                <a:spcPct val="100000"/>
              </a:lnSpc>
              <a:spcBef>
                <a:spcPts val="999"/>
              </a:spcBef>
              <a:buFontTx/>
              <a:buNone/>
              <a:defRPr sz="4995" kern="1200">
                <a:solidFill>
                  <a:schemeClr val="tx2"/>
                </a:solidFill>
                <a:latin typeface="SwissReSans" pitchFamily="34" charset="0"/>
                <a:ea typeface="+mn-ea"/>
                <a:cs typeface="+mn-cs"/>
              </a:defRPr>
            </a:lvl5pPr>
            <a:lvl6pPr marL="152847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6pPr>
            <a:lvl7pPr marL="179820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7pPr>
            <a:lvl8pPr marL="206793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8pPr>
            <a:lvl9pPr marL="2337660" indent="-269730" algn="l" defTabSz="913486" rtl="0" eaLnBrk="1" latinLnBrk="0" hangingPunct="1">
              <a:spcBef>
                <a:spcPts val="999"/>
              </a:spcBef>
              <a:buFont typeface="SwissReSans" panose="020B0604020202020204" pitchFamily="34" charset="0"/>
              <a:buChar char="–"/>
              <a:defRPr sz="1399" kern="1200">
                <a:solidFill>
                  <a:schemeClr val="tx1"/>
                </a:solidFill>
                <a:latin typeface="+mn-lt"/>
                <a:ea typeface="+mn-ea"/>
                <a:cs typeface="+mn-cs"/>
              </a:defRPr>
            </a:lvl9pPr>
          </a:lstStyle>
          <a:p>
            <a:endParaRPr lang="en-GB" sz="2800" b="1" i="1" dirty="0"/>
          </a:p>
          <a:p>
            <a:pPr algn="ctr">
              <a:lnSpc>
                <a:spcPct val="100000"/>
              </a:lnSpc>
            </a:pPr>
            <a:r>
              <a:rPr lang="en-GB" sz="4400" b="1" i="1" dirty="0"/>
              <a:t>“Insulin resistance syndrome”</a:t>
            </a:r>
          </a:p>
        </p:txBody>
      </p:sp>
      <p:sp>
        <p:nvSpPr>
          <p:cNvPr id="11" name="Title 2">
            <a:extLst>
              <a:ext uri="{FF2B5EF4-FFF2-40B4-BE49-F238E27FC236}">
                <a16:creationId xmlns:a16="http://schemas.microsoft.com/office/drawing/2014/main" id="{321D9AEB-5526-2F10-696D-6F0FB7F1FAB9}"/>
              </a:ext>
            </a:extLst>
          </p:cNvPr>
          <p:cNvSpPr>
            <a:spLocks noGrp="1"/>
          </p:cNvSpPr>
          <p:nvPr>
            <p:ph type="title"/>
          </p:nvPr>
        </p:nvSpPr>
        <p:spPr>
          <a:xfrm>
            <a:off x="270298" y="169212"/>
            <a:ext cx="11017250" cy="692647"/>
          </a:xfrm>
        </p:spPr>
        <p:txBody>
          <a:bodyPr/>
          <a:lstStyle/>
          <a:p>
            <a:r>
              <a:rPr lang="en-GB" dirty="0"/>
              <a:t>Obesity rarely occurs in isolation</a:t>
            </a:r>
          </a:p>
        </p:txBody>
      </p:sp>
      <p:sp>
        <p:nvSpPr>
          <p:cNvPr id="4" name="Oval 3">
            <a:extLst>
              <a:ext uri="{FF2B5EF4-FFF2-40B4-BE49-F238E27FC236}">
                <a16:creationId xmlns:a16="http://schemas.microsoft.com/office/drawing/2014/main" id="{AE1C6C18-7BD9-ACD8-EC46-117B43E16062}"/>
              </a:ext>
            </a:extLst>
          </p:cNvPr>
          <p:cNvSpPr/>
          <p:nvPr/>
        </p:nvSpPr>
        <p:spPr>
          <a:xfrm>
            <a:off x="0" y="1819286"/>
            <a:ext cx="4647501" cy="2023722"/>
          </a:xfrm>
          <a:prstGeom prst="ellipse">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SwissReSans" pitchFamily="34" charset="0"/>
              </a:rPr>
              <a:t>Top 3 impairments on our US </a:t>
            </a:r>
            <a:r>
              <a:rPr lang="en-GB" dirty="0" err="1">
                <a:solidFill>
                  <a:schemeClr val="bg1"/>
                </a:solidFill>
                <a:latin typeface="SwissReSans" pitchFamily="34" charset="0"/>
              </a:rPr>
              <a:t>fac</a:t>
            </a:r>
            <a:r>
              <a:rPr lang="en-GB" dirty="0">
                <a:solidFill>
                  <a:schemeClr val="bg1"/>
                </a:solidFill>
                <a:latin typeface="SwissReSans" pitchFamily="34" charset="0"/>
              </a:rPr>
              <a:t> book are;</a:t>
            </a:r>
          </a:p>
          <a:p>
            <a:pPr algn="ctr"/>
            <a:r>
              <a:rPr lang="en-GB" dirty="0">
                <a:solidFill>
                  <a:schemeClr val="bg1"/>
                </a:solidFill>
                <a:latin typeface="SwissReSans" pitchFamily="34" charset="0"/>
              </a:rPr>
              <a:t>Obesity</a:t>
            </a:r>
          </a:p>
          <a:p>
            <a:pPr algn="ctr"/>
            <a:r>
              <a:rPr lang="en-GB" dirty="0">
                <a:solidFill>
                  <a:schemeClr val="bg1"/>
                </a:solidFill>
                <a:latin typeface="SwissReSans" pitchFamily="34" charset="0"/>
              </a:rPr>
              <a:t>Diabetes</a:t>
            </a:r>
          </a:p>
          <a:p>
            <a:pPr algn="ctr"/>
            <a:r>
              <a:rPr lang="en-GB" dirty="0">
                <a:solidFill>
                  <a:schemeClr val="bg1"/>
                </a:solidFill>
                <a:latin typeface="SwissReSans" pitchFamily="34" charset="0"/>
              </a:rPr>
              <a:t>High cholesterol</a:t>
            </a:r>
          </a:p>
        </p:txBody>
      </p:sp>
      <p:pic>
        <p:nvPicPr>
          <p:cNvPr id="6" name="Picture 5">
            <a:extLst>
              <a:ext uri="{FF2B5EF4-FFF2-40B4-BE49-F238E27FC236}">
                <a16:creationId xmlns:a16="http://schemas.microsoft.com/office/drawing/2014/main" id="{4D31AABB-0EDD-F828-37F1-9D53D582BD2D}"/>
              </a:ext>
            </a:extLst>
          </p:cNvPr>
          <p:cNvPicPr>
            <a:picLocks noChangeAspect="1"/>
          </p:cNvPicPr>
          <p:nvPr/>
        </p:nvPicPr>
        <p:blipFill>
          <a:blip r:embed="rId8"/>
          <a:stretch>
            <a:fillRect/>
          </a:stretch>
        </p:blipFill>
        <p:spPr>
          <a:xfrm>
            <a:off x="61131" y="3843009"/>
            <a:ext cx="6034870" cy="2987336"/>
          </a:xfrm>
          <a:prstGeom prst="rect">
            <a:avLst/>
          </a:prstGeom>
        </p:spPr>
      </p:pic>
    </p:spTree>
    <p:extLst>
      <p:ext uri="{BB962C8B-B14F-4D97-AF65-F5344CB8AC3E}">
        <p14:creationId xmlns:p14="http://schemas.microsoft.com/office/powerpoint/2010/main" val="114097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A1D7DE-5B75-4445-D7B8-0F31483A232F}"/>
              </a:ext>
            </a:extLst>
          </p:cNvPr>
          <p:cNvPicPr>
            <a:picLocks noChangeAspect="1"/>
          </p:cNvPicPr>
          <p:nvPr/>
        </p:nvPicPr>
        <p:blipFill rotWithShape="1">
          <a:blip r:embed="rId3"/>
          <a:srcRect l="11945" t="4498" r="11111" b="5621"/>
          <a:stretch/>
        </p:blipFill>
        <p:spPr>
          <a:xfrm>
            <a:off x="6211728" y="0"/>
            <a:ext cx="5870894" cy="6858000"/>
          </a:xfrm>
          <a:prstGeom prst="rect">
            <a:avLst/>
          </a:prstGeom>
          <a:noFill/>
        </p:spPr>
      </p:pic>
      <p:sp>
        <p:nvSpPr>
          <p:cNvPr id="9" name="Title 2">
            <a:extLst>
              <a:ext uri="{FF2B5EF4-FFF2-40B4-BE49-F238E27FC236}">
                <a16:creationId xmlns:a16="http://schemas.microsoft.com/office/drawing/2014/main" id="{E8642428-148E-D96D-E717-97D0A316944F}"/>
              </a:ext>
            </a:extLst>
          </p:cNvPr>
          <p:cNvSpPr>
            <a:spLocks noGrp="1"/>
          </p:cNvSpPr>
          <p:nvPr>
            <p:ph type="title"/>
          </p:nvPr>
        </p:nvSpPr>
        <p:spPr>
          <a:xfrm>
            <a:off x="472912" y="219991"/>
            <a:ext cx="5870894" cy="692647"/>
          </a:xfrm>
        </p:spPr>
        <p:txBody>
          <a:bodyPr>
            <a:normAutofit/>
          </a:bodyPr>
          <a:lstStyle/>
          <a:p>
            <a:r>
              <a:rPr lang="en-US" dirty="0"/>
              <a:t>  Obesity doesn’t exist in isolation</a:t>
            </a:r>
            <a:br>
              <a:rPr lang="en-US" dirty="0"/>
            </a:br>
            <a:r>
              <a:rPr lang="en-US" dirty="0"/>
              <a:t>   More insulin drives weight gain</a:t>
            </a:r>
          </a:p>
        </p:txBody>
      </p:sp>
      <p:pic>
        <p:nvPicPr>
          <p:cNvPr id="2" name="Picture 1">
            <a:extLst>
              <a:ext uri="{FF2B5EF4-FFF2-40B4-BE49-F238E27FC236}">
                <a16:creationId xmlns:a16="http://schemas.microsoft.com/office/drawing/2014/main" id="{13783757-42C6-8D06-D4D1-41A6EF5AFA85}"/>
              </a:ext>
            </a:extLst>
          </p:cNvPr>
          <p:cNvPicPr>
            <a:picLocks noChangeAspect="1"/>
          </p:cNvPicPr>
          <p:nvPr/>
        </p:nvPicPr>
        <p:blipFill>
          <a:blip r:embed="rId4"/>
          <a:stretch>
            <a:fillRect/>
          </a:stretch>
        </p:blipFill>
        <p:spPr>
          <a:xfrm>
            <a:off x="178860" y="1284355"/>
            <a:ext cx="3680963" cy="2709833"/>
          </a:xfrm>
          <a:prstGeom prst="rect">
            <a:avLst/>
          </a:prstGeom>
        </p:spPr>
      </p:pic>
      <p:pic>
        <p:nvPicPr>
          <p:cNvPr id="3" name="Picture 2">
            <a:extLst>
              <a:ext uri="{FF2B5EF4-FFF2-40B4-BE49-F238E27FC236}">
                <a16:creationId xmlns:a16="http://schemas.microsoft.com/office/drawing/2014/main" id="{E29F8392-B0AE-6100-049A-1991493B2191}"/>
              </a:ext>
            </a:extLst>
          </p:cNvPr>
          <p:cNvPicPr>
            <a:picLocks noChangeAspect="1"/>
          </p:cNvPicPr>
          <p:nvPr/>
        </p:nvPicPr>
        <p:blipFill>
          <a:blip r:embed="rId5"/>
          <a:stretch>
            <a:fillRect/>
          </a:stretch>
        </p:blipFill>
        <p:spPr>
          <a:xfrm>
            <a:off x="2465863" y="4135492"/>
            <a:ext cx="3628791" cy="2337020"/>
          </a:xfrm>
          <a:prstGeom prst="rect">
            <a:avLst/>
          </a:prstGeom>
        </p:spPr>
      </p:pic>
      <p:grpSp>
        <p:nvGrpSpPr>
          <p:cNvPr id="15" name="Group 14">
            <a:extLst>
              <a:ext uri="{FF2B5EF4-FFF2-40B4-BE49-F238E27FC236}">
                <a16:creationId xmlns:a16="http://schemas.microsoft.com/office/drawing/2014/main" id="{9407995F-853E-BAF9-A0C2-0B8133F84EC8}"/>
              </a:ext>
            </a:extLst>
          </p:cNvPr>
          <p:cNvGrpSpPr/>
          <p:nvPr/>
        </p:nvGrpSpPr>
        <p:grpSpPr>
          <a:xfrm>
            <a:off x="-48526" y="4296890"/>
            <a:ext cx="2545899" cy="1887590"/>
            <a:chOff x="109378" y="3994187"/>
            <a:chExt cx="3047999" cy="2512654"/>
          </a:xfrm>
        </p:grpSpPr>
        <p:sp>
          <p:nvSpPr>
            <p:cNvPr id="10" name="Arrow: Circular 9">
              <a:extLst>
                <a:ext uri="{FF2B5EF4-FFF2-40B4-BE49-F238E27FC236}">
                  <a16:creationId xmlns:a16="http://schemas.microsoft.com/office/drawing/2014/main" id="{950E9495-C72B-AC74-C968-BC3DD5358A11}"/>
                </a:ext>
              </a:extLst>
            </p:cNvPr>
            <p:cNvSpPr/>
            <p:nvPr/>
          </p:nvSpPr>
          <p:spPr>
            <a:xfrm rot="5400000">
              <a:off x="1292005" y="4262416"/>
              <a:ext cx="1978143" cy="1752600"/>
            </a:xfrm>
            <a:prstGeom prst="circularArrow">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lumMod val="85000"/>
                  </a:schemeClr>
                </a:solidFill>
                <a:latin typeface="Calibri" panose="020F0502020204030204" pitchFamily="34" charset="0"/>
                <a:cs typeface="Calibri" panose="020F0502020204030204" pitchFamily="34" charset="0"/>
              </a:endParaRPr>
            </a:p>
          </p:txBody>
        </p:sp>
        <p:sp>
          <p:nvSpPr>
            <p:cNvPr id="12" name="Arrow: Circular 11">
              <a:extLst>
                <a:ext uri="{FF2B5EF4-FFF2-40B4-BE49-F238E27FC236}">
                  <a16:creationId xmlns:a16="http://schemas.microsoft.com/office/drawing/2014/main" id="{751776DD-8361-2F06-AB73-6EA1C82B13E4}"/>
                </a:ext>
              </a:extLst>
            </p:cNvPr>
            <p:cNvSpPr/>
            <p:nvPr/>
          </p:nvSpPr>
          <p:spPr>
            <a:xfrm rot="16200000">
              <a:off x="-3394" y="4262415"/>
              <a:ext cx="1978143" cy="1752600"/>
            </a:xfrm>
            <a:prstGeom prst="circularArrow">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err="1">
                <a:solidFill>
                  <a:schemeClr val="bg1">
                    <a:lumMod val="85000"/>
                  </a:schemeClr>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91EA894E-2215-6159-8DC3-463FBDD01DDD}"/>
                </a:ext>
              </a:extLst>
            </p:cNvPr>
            <p:cNvSpPr txBox="1"/>
            <p:nvPr/>
          </p:nvSpPr>
          <p:spPr>
            <a:xfrm>
              <a:off x="947577" y="3994187"/>
              <a:ext cx="1371600" cy="778420"/>
            </a:xfrm>
            <a:prstGeom prst="rect">
              <a:avLst/>
            </a:prstGeom>
            <a:noFill/>
          </p:spPr>
          <p:txBody>
            <a:bodyPr wrap="square" rtlCol="0">
              <a:spAutoFit/>
            </a:bodyPr>
            <a:lstStyle/>
            <a:p>
              <a:pPr algn="ctr"/>
              <a:r>
                <a:rPr lang="en-GB" sz="1600" dirty="0">
                  <a:solidFill>
                    <a:schemeClr val="bg1">
                      <a:lumMod val="85000"/>
                    </a:schemeClr>
                  </a:solidFill>
                  <a:latin typeface="Calibri" panose="020F0502020204030204" pitchFamily="34" charset="0"/>
                  <a:cs typeface="Calibri" panose="020F0502020204030204" pitchFamily="34" charset="0"/>
                </a:rPr>
                <a:t>hyper- insulinemia</a:t>
              </a:r>
            </a:p>
          </p:txBody>
        </p:sp>
        <p:sp>
          <p:nvSpPr>
            <p:cNvPr id="14" name="TextBox 13">
              <a:extLst>
                <a:ext uri="{FF2B5EF4-FFF2-40B4-BE49-F238E27FC236}">
                  <a16:creationId xmlns:a16="http://schemas.microsoft.com/office/drawing/2014/main" id="{033D5B5C-C400-8980-4D1C-C332C547FCAE}"/>
                </a:ext>
              </a:extLst>
            </p:cNvPr>
            <p:cNvSpPr txBox="1"/>
            <p:nvPr/>
          </p:nvSpPr>
          <p:spPr>
            <a:xfrm>
              <a:off x="1001550" y="5728421"/>
              <a:ext cx="1371600" cy="778420"/>
            </a:xfrm>
            <a:prstGeom prst="rect">
              <a:avLst/>
            </a:prstGeom>
            <a:noFill/>
          </p:spPr>
          <p:txBody>
            <a:bodyPr wrap="square" rtlCol="0">
              <a:spAutoFit/>
            </a:bodyPr>
            <a:lstStyle/>
            <a:p>
              <a:pPr algn="ctr"/>
              <a:r>
                <a:rPr lang="en-GB" sz="1600">
                  <a:solidFill>
                    <a:schemeClr val="bg1">
                      <a:lumMod val="85000"/>
                    </a:schemeClr>
                  </a:solidFill>
                  <a:latin typeface="Calibri" panose="020F0502020204030204" pitchFamily="34" charset="0"/>
                  <a:cs typeface="Calibri" panose="020F0502020204030204" pitchFamily="34" charset="0"/>
                </a:rPr>
                <a:t>insulin resistance</a:t>
              </a:r>
            </a:p>
          </p:txBody>
        </p:sp>
      </p:grpSp>
      <p:sp>
        <p:nvSpPr>
          <p:cNvPr id="16" name="Oval 15">
            <a:extLst>
              <a:ext uri="{FF2B5EF4-FFF2-40B4-BE49-F238E27FC236}">
                <a16:creationId xmlns:a16="http://schemas.microsoft.com/office/drawing/2014/main" id="{41FF0CAC-7854-29E8-5308-2B4F71B86150}"/>
              </a:ext>
            </a:extLst>
          </p:cNvPr>
          <p:cNvSpPr/>
          <p:nvPr/>
        </p:nvSpPr>
        <p:spPr>
          <a:xfrm>
            <a:off x="7427167" y="1744824"/>
            <a:ext cx="1222311" cy="56916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17" name="Oval 16">
            <a:extLst>
              <a:ext uri="{FF2B5EF4-FFF2-40B4-BE49-F238E27FC236}">
                <a16:creationId xmlns:a16="http://schemas.microsoft.com/office/drawing/2014/main" id="{A416C151-8554-7361-9509-D5365F3BD448}"/>
              </a:ext>
            </a:extLst>
          </p:cNvPr>
          <p:cNvSpPr/>
          <p:nvPr/>
        </p:nvSpPr>
        <p:spPr>
          <a:xfrm>
            <a:off x="8672805" y="1887894"/>
            <a:ext cx="1105678" cy="56916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18" name="Oval 17">
            <a:extLst>
              <a:ext uri="{FF2B5EF4-FFF2-40B4-BE49-F238E27FC236}">
                <a16:creationId xmlns:a16="http://schemas.microsoft.com/office/drawing/2014/main" id="{493A4C0E-C0E5-B777-BF93-5A57FA03FCF3}"/>
              </a:ext>
            </a:extLst>
          </p:cNvPr>
          <p:cNvSpPr/>
          <p:nvPr/>
        </p:nvSpPr>
        <p:spPr>
          <a:xfrm>
            <a:off x="9801810" y="1887894"/>
            <a:ext cx="1105678" cy="56916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19" name="Oval 18">
            <a:extLst>
              <a:ext uri="{FF2B5EF4-FFF2-40B4-BE49-F238E27FC236}">
                <a16:creationId xmlns:a16="http://schemas.microsoft.com/office/drawing/2014/main" id="{C11CB6B7-C12A-B279-2A98-1662E846A554}"/>
              </a:ext>
            </a:extLst>
          </p:cNvPr>
          <p:cNvSpPr/>
          <p:nvPr/>
        </p:nvSpPr>
        <p:spPr>
          <a:xfrm>
            <a:off x="10635344" y="2525486"/>
            <a:ext cx="1105678" cy="56916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0" name="Oval 19">
            <a:extLst>
              <a:ext uri="{FF2B5EF4-FFF2-40B4-BE49-F238E27FC236}">
                <a16:creationId xmlns:a16="http://schemas.microsoft.com/office/drawing/2014/main" id="{FD4ACBBE-B9C5-8504-DBE8-647239F7A9E7}"/>
              </a:ext>
            </a:extLst>
          </p:cNvPr>
          <p:cNvSpPr/>
          <p:nvPr/>
        </p:nvSpPr>
        <p:spPr>
          <a:xfrm>
            <a:off x="9529666" y="3709091"/>
            <a:ext cx="1105678" cy="56916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5" name="Slide Number Placeholder 4">
            <a:extLst>
              <a:ext uri="{FF2B5EF4-FFF2-40B4-BE49-F238E27FC236}">
                <a16:creationId xmlns:a16="http://schemas.microsoft.com/office/drawing/2014/main" id="{284F2682-7576-9B92-71A0-A339F2C1B7ED}"/>
              </a:ext>
            </a:extLst>
          </p:cNvPr>
          <p:cNvSpPr>
            <a:spLocks noGrp="1"/>
          </p:cNvSpPr>
          <p:nvPr>
            <p:ph type="sldNum" sz="quarter" idx="12"/>
          </p:nvPr>
        </p:nvSpPr>
        <p:spPr/>
        <p:txBody>
          <a:bodyPr/>
          <a:lstStyle/>
          <a:p>
            <a:fld id="{5E4D2043-7E31-4A53-BD33-72A88E682172}" type="slidenum">
              <a:rPr lang="en-GB" smtClean="0"/>
              <a:pPr/>
              <a:t>18</a:t>
            </a:fld>
            <a:endParaRPr lang="en-GB"/>
          </a:p>
        </p:txBody>
      </p:sp>
      <p:sp>
        <p:nvSpPr>
          <p:cNvPr id="6" name="Arrow: Right 5">
            <a:extLst>
              <a:ext uri="{FF2B5EF4-FFF2-40B4-BE49-F238E27FC236}">
                <a16:creationId xmlns:a16="http://schemas.microsoft.com/office/drawing/2014/main" id="{6324A2F4-38A5-23FD-CE4F-6A6340F9EAA9}"/>
              </a:ext>
            </a:extLst>
          </p:cNvPr>
          <p:cNvSpPr/>
          <p:nvPr/>
        </p:nvSpPr>
        <p:spPr>
          <a:xfrm>
            <a:off x="7685816" y="6275761"/>
            <a:ext cx="360040" cy="288032"/>
          </a:xfrm>
          <a:prstGeom prst="rightArrow">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7" name="Arrow: Right 6">
            <a:extLst>
              <a:ext uri="{FF2B5EF4-FFF2-40B4-BE49-F238E27FC236}">
                <a16:creationId xmlns:a16="http://schemas.microsoft.com/office/drawing/2014/main" id="{D87ECC15-3EF0-DB3A-E912-32126938C5B2}"/>
              </a:ext>
            </a:extLst>
          </p:cNvPr>
          <p:cNvSpPr/>
          <p:nvPr/>
        </p:nvSpPr>
        <p:spPr>
          <a:xfrm>
            <a:off x="9041788" y="6184480"/>
            <a:ext cx="360040" cy="288032"/>
          </a:xfrm>
          <a:prstGeom prst="rightArrow">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8" name="Arrow: Right 7">
            <a:extLst>
              <a:ext uri="{FF2B5EF4-FFF2-40B4-BE49-F238E27FC236}">
                <a16:creationId xmlns:a16="http://schemas.microsoft.com/office/drawing/2014/main" id="{577F2EBA-1695-87AE-B158-C61D9E491CB2}"/>
              </a:ext>
            </a:extLst>
          </p:cNvPr>
          <p:cNvSpPr/>
          <p:nvPr/>
        </p:nvSpPr>
        <p:spPr>
          <a:xfrm>
            <a:off x="8967155" y="5510960"/>
            <a:ext cx="360040" cy="288032"/>
          </a:xfrm>
          <a:prstGeom prst="rightArrow">
            <a:avLst/>
          </a:prstGeom>
          <a:solidFill>
            <a:srgbClr val="FF00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11" name="Oval 10">
            <a:extLst>
              <a:ext uri="{FF2B5EF4-FFF2-40B4-BE49-F238E27FC236}">
                <a16:creationId xmlns:a16="http://schemas.microsoft.com/office/drawing/2014/main" id="{E9AEA955-24E3-83EB-24D3-5E416ECE4875}"/>
              </a:ext>
            </a:extLst>
          </p:cNvPr>
          <p:cNvSpPr/>
          <p:nvPr/>
        </p:nvSpPr>
        <p:spPr>
          <a:xfrm>
            <a:off x="7415295" y="692151"/>
            <a:ext cx="901081" cy="447643"/>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1" name="Oval 20">
            <a:extLst>
              <a:ext uri="{FF2B5EF4-FFF2-40B4-BE49-F238E27FC236}">
                <a16:creationId xmlns:a16="http://schemas.microsoft.com/office/drawing/2014/main" id="{8A3C1CA9-935C-04ED-31A9-171B1119A453}"/>
              </a:ext>
            </a:extLst>
          </p:cNvPr>
          <p:cNvSpPr/>
          <p:nvPr/>
        </p:nvSpPr>
        <p:spPr>
          <a:xfrm>
            <a:off x="6827787" y="1384798"/>
            <a:ext cx="697866"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2" name="Oval 21">
            <a:extLst>
              <a:ext uri="{FF2B5EF4-FFF2-40B4-BE49-F238E27FC236}">
                <a16:creationId xmlns:a16="http://schemas.microsoft.com/office/drawing/2014/main" id="{5EACB8FE-01D1-D88F-9257-B18AEE25E214}"/>
              </a:ext>
            </a:extLst>
          </p:cNvPr>
          <p:cNvSpPr/>
          <p:nvPr/>
        </p:nvSpPr>
        <p:spPr>
          <a:xfrm>
            <a:off x="8364900" y="1284355"/>
            <a:ext cx="697866"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3" name="Oval 22">
            <a:extLst>
              <a:ext uri="{FF2B5EF4-FFF2-40B4-BE49-F238E27FC236}">
                <a16:creationId xmlns:a16="http://schemas.microsoft.com/office/drawing/2014/main" id="{B359784E-A9AC-1809-5285-201044D176CE}"/>
              </a:ext>
            </a:extLst>
          </p:cNvPr>
          <p:cNvSpPr/>
          <p:nvPr/>
        </p:nvSpPr>
        <p:spPr>
          <a:xfrm>
            <a:off x="9456846" y="1239978"/>
            <a:ext cx="697866"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4" name="Oval 23">
            <a:extLst>
              <a:ext uri="{FF2B5EF4-FFF2-40B4-BE49-F238E27FC236}">
                <a16:creationId xmlns:a16="http://schemas.microsoft.com/office/drawing/2014/main" id="{818FD808-08D5-888C-345A-1D9BDB5AA8F6}"/>
              </a:ext>
            </a:extLst>
          </p:cNvPr>
          <p:cNvSpPr/>
          <p:nvPr/>
        </p:nvSpPr>
        <p:spPr>
          <a:xfrm>
            <a:off x="7693838" y="2771882"/>
            <a:ext cx="826372"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5" name="Oval 24">
            <a:extLst>
              <a:ext uri="{FF2B5EF4-FFF2-40B4-BE49-F238E27FC236}">
                <a16:creationId xmlns:a16="http://schemas.microsoft.com/office/drawing/2014/main" id="{F87F6435-C000-8AFD-822B-039AC9307E3F}"/>
              </a:ext>
            </a:extLst>
          </p:cNvPr>
          <p:cNvSpPr/>
          <p:nvPr/>
        </p:nvSpPr>
        <p:spPr>
          <a:xfrm>
            <a:off x="6888088" y="3113335"/>
            <a:ext cx="697866"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6" name="Oval 25">
            <a:extLst>
              <a:ext uri="{FF2B5EF4-FFF2-40B4-BE49-F238E27FC236}">
                <a16:creationId xmlns:a16="http://schemas.microsoft.com/office/drawing/2014/main" id="{C3E53AFD-C06B-819A-596B-C5F5D4B30785}"/>
              </a:ext>
            </a:extLst>
          </p:cNvPr>
          <p:cNvSpPr/>
          <p:nvPr/>
        </p:nvSpPr>
        <p:spPr>
          <a:xfrm>
            <a:off x="11001383" y="1782967"/>
            <a:ext cx="697866"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7" name="Oval 26">
            <a:extLst>
              <a:ext uri="{FF2B5EF4-FFF2-40B4-BE49-F238E27FC236}">
                <a16:creationId xmlns:a16="http://schemas.microsoft.com/office/drawing/2014/main" id="{3FD12265-874C-3536-5BC1-951117D851DC}"/>
              </a:ext>
            </a:extLst>
          </p:cNvPr>
          <p:cNvSpPr/>
          <p:nvPr/>
        </p:nvSpPr>
        <p:spPr>
          <a:xfrm>
            <a:off x="9778483" y="451140"/>
            <a:ext cx="697866"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8" name="Oval 27">
            <a:extLst>
              <a:ext uri="{FF2B5EF4-FFF2-40B4-BE49-F238E27FC236}">
                <a16:creationId xmlns:a16="http://schemas.microsoft.com/office/drawing/2014/main" id="{65227724-41A0-D9F0-21EA-1411211EB20F}"/>
              </a:ext>
            </a:extLst>
          </p:cNvPr>
          <p:cNvSpPr/>
          <p:nvPr/>
        </p:nvSpPr>
        <p:spPr>
          <a:xfrm>
            <a:off x="8486477" y="437952"/>
            <a:ext cx="697866"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29" name="Oval 28">
            <a:extLst>
              <a:ext uri="{FF2B5EF4-FFF2-40B4-BE49-F238E27FC236}">
                <a16:creationId xmlns:a16="http://schemas.microsoft.com/office/drawing/2014/main" id="{5A292A98-E42A-A233-4BAF-E1E24AD38714}"/>
              </a:ext>
            </a:extLst>
          </p:cNvPr>
          <p:cNvSpPr/>
          <p:nvPr/>
        </p:nvSpPr>
        <p:spPr>
          <a:xfrm>
            <a:off x="6406246" y="2217955"/>
            <a:ext cx="697866" cy="322886"/>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30" name="Oval 29">
            <a:extLst>
              <a:ext uri="{FF2B5EF4-FFF2-40B4-BE49-F238E27FC236}">
                <a16:creationId xmlns:a16="http://schemas.microsoft.com/office/drawing/2014/main" id="{8CD9EC03-D0E8-B4CE-BD38-4D051467AFDB}"/>
              </a:ext>
            </a:extLst>
          </p:cNvPr>
          <p:cNvSpPr/>
          <p:nvPr/>
        </p:nvSpPr>
        <p:spPr>
          <a:xfrm>
            <a:off x="10490212" y="923967"/>
            <a:ext cx="725725" cy="447642"/>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31" name="Oval 30">
            <a:extLst>
              <a:ext uri="{FF2B5EF4-FFF2-40B4-BE49-F238E27FC236}">
                <a16:creationId xmlns:a16="http://schemas.microsoft.com/office/drawing/2014/main" id="{6DD07D19-163E-CFB8-091D-DAC801866FB1}"/>
              </a:ext>
            </a:extLst>
          </p:cNvPr>
          <p:cNvSpPr/>
          <p:nvPr/>
        </p:nvSpPr>
        <p:spPr>
          <a:xfrm>
            <a:off x="7573465" y="3834995"/>
            <a:ext cx="826372" cy="447642"/>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32" name="Oval 31">
            <a:extLst>
              <a:ext uri="{FF2B5EF4-FFF2-40B4-BE49-F238E27FC236}">
                <a16:creationId xmlns:a16="http://schemas.microsoft.com/office/drawing/2014/main" id="{7CE74F28-996B-E968-AF39-4D3F00B66368}"/>
              </a:ext>
            </a:extLst>
          </p:cNvPr>
          <p:cNvSpPr/>
          <p:nvPr/>
        </p:nvSpPr>
        <p:spPr>
          <a:xfrm>
            <a:off x="9256133" y="2911747"/>
            <a:ext cx="826372"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33" name="Oval 32">
            <a:extLst>
              <a:ext uri="{FF2B5EF4-FFF2-40B4-BE49-F238E27FC236}">
                <a16:creationId xmlns:a16="http://schemas.microsoft.com/office/drawing/2014/main" id="{26254D17-07DF-64FD-7FE3-7C11F753FA15}"/>
              </a:ext>
            </a:extLst>
          </p:cNvPr>
          <p:cNvSpPr/>
          <p:nvPr/>
        </p:nvSpPr>
        <p:spPr>
          <a:xfrm>
            <a:off x="10494302" y="3474253"/>
            <a:ext cx="920460" cy="289640"/>
          </a:xfrm>
          <a:prstGeom prst="ellipse">
            <a:avLst/>
          </a:prstGeom>
          <a:solidFill>
            <a:srgbClr val="418BE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
        <p:nvSpPr>
          <p:cNvPr id="34" name="Rectangle 33">
            <a:extLst>
              <a:ext uri="{FF2B5EF4-FFF2-40B4-BE49-F238E27FC236}">
                <a16:creationId xmlns:a16="http://schemas.microsoft.com/office/drawing/2014/main" id="{8FE21E59-7B1F-246E-D9FD-9A58089729FF}"/>
              </a:ext>
            </a:extLst>
          </p:cNvPr>
          <p:cNvSpPr/>
          <p:nvPr/>
        </p:nvSpPr>
        <p:spPr>
          <a:xfrm>
            <a:off x="7136146" y="5381550"/>
            <a:ext cx="4310650" cy="1476450"/>
          </a:xfrm>
          <a:prstGeom prst="rect">
            <a:avLst/>
          </a:prstGeom>
          <a:solidFill>
            <a:srgbClr val="73E0A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latin typeface="SwissReSans" pitchFamily="34" charset="0"/>
            </a:endParaRPr>
          </a:p>
        </p:txBody>
      </p:sp>
    </p:spTree>
    <p:extLst>
      <p:ext uri="{BB962C8B-B14F-4D97-AF65-F5344CB8AC3E}">
        <p14:creationId xmlns:p14="http://schemas.microsoft.com/office/powerpoint/2010/main" val="205834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100"/>
                                  </p:stCondLst>
                                  <p:childTnLst>
                                    <p:animEffect transition="out" filter="fade">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childTnLst>
                          </p:cTn>
                        </p:par>
                        <p:par>
                          <p:cTn id="12" fill="hold">
                            <p:stCondLst>
                              <p:cond delay="1100"/>
                            </p:stCondLst>
                            <p:childTnLst>
                              <p:par>
                                <p:cTn id="13" presetID="10" presetClass="exit" presetSubtype="0" fill="hold" grpId="0" nodeType="afterEffect">
                                  <p:stCondLst>
                                    <p:cond delay="10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1700"/>
                            </p:stCondLst>
                            <p:childTnLst>
                              <p:par>
                                <p:cTn id="17" presetID="10" presetClass="exit" presetSubtype="0" fill="hold" grpId="0" nodeType="afterEffect">
                                  <p:stCondLst>
                                    <p:cond delay="100"/>
                                  </p:stCondLst>
                                  <p:childTnLst>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childTnLst>
                          </p:cTn>
                        </p:par>
                        <p:par>
                          <p:cTn id="20" fill="hold">
                            <p:stCondLst>
                              <p:cond delay="2300"/>
                            </p:stCondLst>
                            <p:childTnLst>
                              <p:par>
                                <p:cTn id="21" presetID="10" presetClass="exit" presetSubtype="0" fill="hold" grpId="0" nodeType="afterEffect">
                                  <p:stCondLst>
                                    <p:cond delay="1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par>
                          <p:cTn id="24" fill="hold">
                            <p:stCondLst>
                              <p:cond delay="2900"/>
                            </p:stCondLst>
                            <p:childTnLst>
                              <p:par>
                                <p:cTn id="25" presetID="10" presetClass="exit" presetSubtype="0" fill="hold" grpId="0" nodeType="afterEffect">
                                  <p:stCondLst>
                                    <p:cond delay="100"/>
                                  </p:stCondLst>
                                  <p:childTnLst>
                                    <p:animEffect transition="out" filter="fade">
                                      <p:cBhvr>
                                        <p:cTn id="26" dur="500"/>
                                        <p:tgtEl>
                                          <p:spTgt spid="27"/>
                                        </p:tgtEl>
                                      </p:cBhvr>
                                    </p:animEffect>
                                    <p:set>
                                      <p:cBhvr>
                                        <p:cTn id="27" dur="1" fill="hold">
                                          <p:stCondLst>
                                            <p:cond delay="499"/>
                                          </p:stCondLst>
                                        </p:cTn>
                                        <p:tgtEl>
                                          <p:spTgt spid="27"/>
                                        </p:tgtEl>
                                        <p:attrNameLst>
                                          <p:attrName>style.visibility</p:attrName>
                                        </p:attrNameLst>
                                      </p:cBhvr>
                                      <p:to>
                                        <p:strVal val="hidden"/>
                                      </p:to>
                                    </p:set>
                                  </p:childTnLst>
                                </p:cTn>
                              </p:par>
                            </p:childTnLst>
                          </p:cTn>
                        </p:par>
                        <p:par>
                          <p:cTn id="28" fill="hold">
                            <p:stCondLst>
                              <p:cond delay="3500"/>
                            </p:stCondLst>
                            <p:childTnLst>
                              <p:par>
                                <p:cTn id="29" presetID="10" presetClass="exit" presetSubtype="0" fill="hold" grpId="0" nodeType="afterEffect">
                                  <p:stCondLst>
                                    <p:cond delay="100"/>
                                  </p:stCondLst>
                                  <p:childTnLst>
                                    <p:animEffect transition="out" filter="fade">
                                      <p:cBhvr>
                                        <p:cTn id="30" dur="500"/>
                                        <p:tgtEl>
                                          <p:spTgt spid="30"/>
                                        </p:tgtEl>
                                      </p:cBhvr>
                                    </p:animEffect>
                                    <p:set>
                                      <p:cBhvr>
                                        <p:cTn id="31" dur="1" fill="hold">
                                          <p:stCondLst>
                                            <p:cond delay="499"/>
                                          </p:stCondLst>
                                        </p:cTn>
                                        <p:tgtEl>
                                          <p:spTgt spid="30"/>
                                        </p:tgtEl>
                                        <p:attrNameLst>
                                          <p:attrName>style.visibility</p:attrName>
                                        </p:attrNameLst>
                                      </p:cBhvr>
                                      <p:to>
                                        <p:strVal val="hidden"/>
                                      </p:to>
                                    </p:set>
                                  </p:childTnLst>
                                </p:cTn>
                              </p:par>
                            </p:childTnLst>
                          </p:cTn>
                        </p:par>
                        <p:par>
                          <p:cTn id="32" fill="hold">
                            <p:stCondLst>
                              <p:cond delay="4100"/>
                            </p:stCondLst>
                            <p:childTnLst>
                              <p:par>
                                <p:cTn id="33" presetID="10" presetClass="exit" presetSubtype="0" fill="hold" grpId="0" nodeType="afterEffect">
                                  <p:stCondLst>
                                    <p:cond delay="100"/>
                                  </p:stCondLst>
                                  <p:childTnLst>
                                    <p:animEffect transition="out" filter="fade">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par>
                          <p:cTn id="36" fill="hold">
                            <p:stCondLst>
                              <p:cond delay="4700"/>
                            </p:stCondLst>
                            <p:childTnLst>
                              <p:par>
                                <p:cTn id="37" presetID="10" presetClass="exit" presetSubtype="0" fill="hold" grpId="0" nodeType="afterEffect">
                                  <p:stCondLst>
                                    <p:cond delay="100"/>
                                  </p:stCondLst>
                                  <p:childTnLst>
                                    <p:animEffect transition="out" filter="fade">
                                      <p:cBhvr>
                                        <p:cTn id="38" dur="500"/>
                                        <p:tgtEl>
                                          <p:spTgt spid="33"/>
                                        </p:tgtEl>
                                      </p:cBhvr>
                                    </p:animEffect>
                                    <p:set>
                                      <p:cBhvr>
                                        <p:cTn id="39" dur="1" fill="hold">
                                          <p:stCondLst>
                                            <p:cond delay="499"/>
                                          </p:stCondLst>
                                        </p:cTn>
                                        <p:tgtEl>
                                          <p:spTgt spid="33"/>
                                        </p:tgtEl>
                                        <p:attrNameLst>
                                          <p:attrName>style.visibility</p:attrName>
                                        </p:attrNameLst>
                                      </p:cBhvr>
                                      <p:to>
                                        <p:strVal val="hidden"/>
                                      </p:to>
                                    </p:set>
                                  </p:childTnLst>
                                </p:cTn>
                              </p:par>
                            </p:childTnLst>
                          </p:cTn>
                        </p:par>
                        <p:par>
                          <p:cTn id="40" fill="hold">
                            <p:stCondLst>
                              <p:cond delay="5300"/>
                            </p:stCondLst>
                            <p:childTnLst>
                              <p:par>
                                <p:cTn id="41" presetID="10" presetClass="exit" presetSubtype="0" fill="hold" grpId="0" nodeType="afterEffect">
                                  <p:stCondLst>
                                    <p:cond delay="100"/>
                                  </p:stCondLst>
                                  <p:childTnLst>
                                    <p:animEffect transition="out" filter="fade">
                                      <p:cBhvr>
                                        <p:cTn id="42" dur="500"/>
                                        <p:tgtEl>
                                          <p:spTgt spid="32"/>
                                        </p:tgtEl>
                                      </p:cBhvr>
                                    </p:animEffect>
                                    <p:set>
                                      <p:cBhvr>
                                        <p:cTn id="43" dur="1" fill="hold">
                                          <p:stCondLst>
                                            <p:cond delay="499"/>
                                          </p:stCondLst>
                                        </p:cTn>
                                        <p:tgtEl>
                                          <p:spTgt spid="32"/>
                                        </p:tgtEl>
                                        <p:attrNameLst>
                                          <p:attrName>style.visibility</p:attrName>
                                        </p:attrNameLst>
                                      </p:cBhvr>
                                      <p:to>
                                        <p:strVal val="hidden"/>
                                      </p:to>
                                    </p:set>
                                  </p:childTnLst>
                                </p:cTn>
                              </p:par>
                            </p:childTnLst>
                          </p:cTn>
                        </p:par>
                        <p:par>
                          <p:cTn id="44" fill="hold">
                            <p:stCondLst>
                              <p:cond delay="5900"/>
                            </p:stCondLst>
                            <p:childTnLst>
                              <p:par>
                                <p:cTn id="45" presetID="10" presetClass="exit" presetSubtype="0" fill="hold" grpId="0" nodeType="afterEffect">
                                  <p:stCondLst>
                                    <p:cond delay="100"/>
                                  </p:stCondLst>
                                  <p:childTnLst>
                                    <p:animEffect transition="out" filter="fade">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p:stCondLst>
                              <p:cond delay="6500"/>
                            </p:stCondLst>
                            <p:childTnLst>
                              <p:par>
                                <p:cTn id="49" presetID="10" presetClass="exit" presetSubtype="0" fill="hold" grpId="0" nodeType="afterEffect">
                                  <p:stCondLst>
                                    <p:cond delay="100"/>
                                  </p:stCondLst>
                                  <p:childTnLst>
                                    <p:animEffect transition="out" filter="fade">
                                      <p:cBhvr>
                                        <p:cTn id="50" dur="500"/>
                                        <p:tgtEl>
                                          <p:spTgt spid="31"/>
                                        </p:tgtEl>
                                      </p:cBhvr>
                                    </p:animEffect>
                                    <p:set>
                                      <p:cBhvr>
                                        <p:cTn id="51" dur="1" fill="hold">
                                          <p:stCondLst>
                                            <p:cond delay="499"/>
                                          </p:stCondLst>
                                        </p:cTn>
                                        <p:tgtEl>
                                          <p:spTgt spid="31"/>
                                        </p:tgtEl>
                                        <p:attrNameLst>
                                          <p:attrName>style.visibility</p:attrName>
                                        </p:attrNameLst>
                                      </p:cBhvr>
                                      <p:to>
                                        <p:strVal val="hidden"/>
                                      </p:to>
                                    </p:set>
                                  </p:childTnLst>
                                </p:cTn>
                              </p:par>
                            </p:childTnLst>
                          </p:cTn>
                        </p:par>
                        <p:par>
                          <p:cTn id="52" fill="hold">
                            <p:stCondLst>
                              <p:cond delay="7100"/>
                            </p:stCondLst>
                            <p:childTnLst>
                              <p:par>
                                <p:cTn id="53" presetID="10" presetClass="exit" presetSubtype="0" fill="hold" grpId="0" nodeType="afterEffect">
                                  <p:stCondLst>
                                    <p:cond delay="100"/>
                                  </p:stCondLst>
                                  <p:childTnLst>
                                    <p:animEffect transition="out" filter="fade">
                                      <p:cBhvr>
                                        <p:cTn id="54" dur="500"/>
                                        <p:tgtEl>
                                          <p:spTgt spid="25"/>
                                        </p:tgtEl>
                                      </p:cBhvr>
                                    </p:animEffect>
                                    <p:set>
                                      <p:cBhvr>
                                        <p:cTn id="55" dur="1" fill="hold">
                                          <p:stCondLst>
                                            <p:cond delay="499"/>
                                          </p:stCondLst>
                                        </p:cTn>
                                        <p:tgtEl>
                                          <p:spTgt spid="25"/>
                                        </p:tgtEl>
                                        <p:attrNameLst>
                                          <p:attrName>style.visibility</p:attrName>
                                        </p:attrNameLst>
                                      </p:cBhvr>
                                      <p:to>
                                        <p:strVal val="hidden"/>
                                      </p:to>
                                    </p:set>
                                  </p:childTnLst>
                                </p:cTn>
                              </p:par>
                            </p:childTnLst>
                          </p:cTn>
                        </p:par>
                        <p:par>
                          <p:cTn id="56" fill="hold">
                            <p:stCondLst>
                              <p:cond delay="7700"/>
                            </p:stCondLst>
                            <p:childTnLst>
                              <p:par>
                                <p:cTn id="57" presetID="10" presetClass="exit" presetSubtype="0" fill="hold" grpId="0" nodeType="afterEffect">
                                  <p:stCondLst>
                                    <p:cond delay="100"/>
                                  </p:stCondLst>
                                  <p:childTnLst>
                                    <p:animEffect transition="out" filter="fade">
                                      <p:cBhvr>
                                        <p:cTn id="58" dur="500"/>
                                        <p:tgtEl>
                                          <p:spTgt spid="29"/>
                                        </p:tgtEl>
                                      </p:cBhvr>
                                    </p:animEffect>
                                    <p:set>
                                      <p:cBhvr>
                                        <p:cTn id="59" dur="1" fill="hold">
                                          <p:stCondLst>
                                            <p:cond delay="499"/>
                                          </p:stCondLst>
                                        </p:cTn>
                                        <p:tgtEl>
                                          <p:spTgt spid="2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34"/>
                                        </p:tgtEl>
                                      </p:cBhvr>
                                    </p:animEffect>
                                    <p:set>
                                      <p:cBhvr>
                                        <p:cTn id="64"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a:extLst>
            <a:ext uri="{FF2B5EF4-FFF2-40B4-BE49-F238E27FC236}">
              <a16:creationId xmlns:a16="http://schemas.microsoft.com/office/drawing/2014/main" id="{DBC09A4D-3121-1E5D-1937-8FE3CA0EEF12}"/>
            </a:ext>
          </a:extLst>
        </p:cNvPr>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27E1C4F2-A7B2-4EBC-88DD-7C4DC2C10882}"/>
              </a:ext>
            </a:extLst>
          </p:cNvPr>
          <p:cNvCxnSpPr>
            <a:cxnSpLocks/>
          </p:cNvCxnSpPr>
          <p:nvPr/>
        </p:nvCxnSpPr>
        <p:spPr bwMode="auto">
          <a:xfrm>
            <a:off x="5943600" y="3581400"/>
            <a:ext cx="457200" cy="0"/>
          </a:xfrm>
          <a:prstGeom prst="straightConnector1">
            <a:avLst/>
          </a:prstGeom>
          <a:solidFill>
            <a:schemeClr val="accent1"/>
          </a:solidFill>
          <a:ln w="50800" cap="flat" cmpd="sng" algn="ctr">
            <a:solidFill>
              <a:srgbClr val="FFFFFF"/>
            </a:solidFill>
            <a:prstDash val="solid"/>
            <a:round/>
            <a:headEnd type="none" w="med" len="med"/>
            <a:tailEnd type="triangle"/>
          </a:ln>
          <a:effectLst/>
        </p:spPr>
      </p:cxnSp>
      <p:sp>
        <p:nvSpPr>
          <p:cNvPr id="4" name="Text Box 3">
            <a:extLst>
              <a:ext uri="{FF2B5EF4-FFF2-40B4-BE49-F238E27FC236}">
                <a16:creationId xmlns:a16="http://schemas.microsoft.com/office/drawing/2014/main" id="{C779EFD1-F2E0-6F7A-B878-D8CBAB591910}"/>
              </a:ext>
            </a:extLst>
          </p:cNvPr>
          <p:cNvSpPr txBox="1">
            <a:spLocks noChangeArrowheads="1"/>
          </p:cNvSpPr>
          <p:nvPr/>
        </p:nvSpPr>
        <p:spPr bwMode="auto">
          <a:xfrm>
            <a:off x="3530316" y="3319789"/>
            <a:ext cx="1944764" cy="523220"/>
          </a:xfrm>
          <a:prstGeom prst="rect">
            <a:avLst/>
          </a:prstGeom>
          <a:noFill/>
          <a:ln w="12700">
            <a:noFill/>
            <a:miter lim="800000"/>
            <a:headEnd/>
            <a:tailEnd/>
          </a:ln>
        </p:spPr>
        <p:txBody>
          <a:bodyPr wrap="non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b="0" i="0" dirty="0">
                <a:solidFill>
                  <a:srgbClr val="FFFFFF"/>
                </a:solidFill>
                <a:latin typeface="Arial" charset="0"/>
              </a:rPr>
              <a:t>Overeating</a:t>
            </a:r>
          </a:p>
        </p:txBody>
      </p:sp>
      <p:sp>
        <p:nvSpPr>
          <p:cNvPr id="5" name="Text Box 3">
            <a:extLst>
              <a:ext uri="{FF2B5EF4-FFF2-40B4-BE49-F238E27FC236}">
                <a16:creationId xmlns:a16="http://schemas.microsoft.com/office/drawing/2014/main" id="{FF9ED62F-9706-7A27-2567-80D44F6844B2}"/>
              </a:ext>
            </a:extLst>
          </p:cNvPr>
          <p:cNvSpPr txBox="1">
            <a:spLocks noChangeArrowheads="1"/>
          </p:cNvSpPr>
          <p:nvPr/>
        </p:nvSpPr>
        <p:spPr bwMode="auto">
          <a:xfrm>
            <a:off x="6553200" y="3104347"/>
            <a:ext cx="2905166" cy="954107"/>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b="0" i="0" dirty="0">
                <a:solidFill>
                  <a:srgbClr val="FFFFFF"/>
                </a:solidFill>
                <a:latin typeface="Arial" charset="0"/>
              </a:rPr>
              <a:t>Increased</a:t>
            </a:r>
          </a:p>
          <a:p>
            <a:pPr algn="ctr" eaLnBrk="0" fontAlgn="base" hangingPunct="0">
              <a:spcBef>
                <a:spcPct val="0"/>
              </a:spcBef>
              <a:spcAft>
                <a:spcPct val="0"/>
              </a:spcAft>
            </a:pPr>
            <a:r>
              <a:rPr lang="en-US" b="0" i="0" dirty="0">
                <a:solidFill>
                  <a:srgbClr val="FFFFFF"/>
                </a:solidFill>
                <a:latin typeface="Arial" charset="0"/>
              </a:rPr>
              <a:t>body fat</a:t>
            </a:r>
          </a:p>
        </p:txBody>
      </p:sp>
      <p:sp>
        <p:nvSpPr>
          <p:cNvPr id="6" name="TextBox 5">
            <a:extLst>
              <a:ext uri="{FF2B5EF4-FFF2-40B4-BE49-F238E27FC236}">
                <a16:creationId xmlns:a16="http://schemas.microsoft.com/office/drawing/2014/main" id="{1A9DE9F7-4DBA-2D8E-A187-580B06029902}"/>
              </a:ext>
            </a:extLst>
          </p:cNvPr>
          <p:cNvSpPr txBox="1"/>
          <p:nvPr/>
        </p:nvSpPr>
        <p:spPr>
          <a:xfrm>
            <a:off x="1143000" y="1600201"/>
            <a:ext cx="864108" cy="830997"/>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rgbClr val="ED181E"/>
                </a:solidFill>
                <a:latin typeface="Arial"/>
                <a:cs typeface="Arial"/>
              </a:rPr>
              <a:t>eat </a:t>
            </a:r>
          </a:p>
          <a:p>
            <a:pPr algn="ctr" eaLnBrk="0" fontAlgn="base" hangingPunct="0">
              <a:spcBef>
                <a:spcPct val="0"/>
              </a:spcBef>
              <a:spcAft>
                <a:spcPct val="0"/>
              </a:spcAft>
            </a:pPr>
            <a:r>
              <a:rPr lang="en-US" sz="2400" b="1" dirty="0">
                <a:solidFill>
                  <a:srgbClr val="ED181E"/>
                </a:solidFill>
                <a:latin typeface="Arial"/>
                <a:cs typeface="Arial"/>
              </a:rPr>
              <a:t>less</a:t>
            </a:r>
          </a:p>
        </p:txBody>
      </p:sp>
      <p:cxnSp>
        <p:nvCxnSpPr>
          <p:cNvPr id="9" name="Straight Arrow Connector 8">
            <a:extLst>
              <a:ext uri="{FF2B5EF4-FFF2-40B4-BE49-F238E27FC236}">
                <a16:creationId xmlns:a16="http://schemas.microsoft.com/office/drawing/2014/main" id="{B606380E-E616-20A2-9ECD-0D41A2F490E1}"/>
              </a:ext>
            </a:extLst>
          </p:cNvPr>
          <p:cNvCxnSpPr/>
          <p:nvPr/>
        </p:nvCxnSpPr>
        <p:spPr>
          <a:xfrm>
            <a:off x="2057400" y="2057398"/>
            <a:ext cx="304800" cy="0"/>
          </a:xfrm>
          <a:prstGeom prst="straightConnector1">
            <a:avLst/>
          </a:prstGeom>
          <a:ln w="28575" cmpd="sng">
            <a:solidFill>
              <a:srgbClr val="ED181E"/>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2B3BB5B-B4EA-ACCB-3F93-B7B83CAB1F8B}"/>
              </a:ext>
            </a:extLst>
          </p:cNvPr>
          <p:cNvSpPr txBox="1"/>
          <p:nvPr/>
        </p:nvSpPr>
        <p:spPr>
          <a:xfrm>
            <a:off x="1066800" y="4503004"/>
            <a:ext cx="1028700" cy="830997"/>
          </a:xfrm>
          <a:prstGeom prst="rect">
            <a:avLst/>
          </a:prstGeom>
          <a:noFill/>
        </p:spPr>
        <p:txBody>
          <a:bodyPr wrap="square" rtlCol="0">
            <a:spAutoFit/>
          </a:bodyPr>
          <a:lstStyle/>
          <a:p>
            <a:pPr algn="ctr" eaLnBrk="0" fontAlgn="base" hangingPunct="0">
              <a:spcBef>
                <a:spcPct val="0"/>
              </a:spcBef>
              <a:spcAft>
                <a:spcPct val="0"/>
              </a:spcAft>
            </a:pPr>
            <a:r>
              <a:rPr lang="en-US" sz="2400" b="1" dirty="0">
                <a:solidFill>
                  <a:srgbClr val="ED181E"/>
                </a:solidFill>
                <a:latin typeface="Arial"/>
                <a:cs typeface="Arial"/>
              </a:rPr>
              <a:t>move</a:t>
            </a:r>
          </a:p>
          <a:p>
            <a:pPr algn="ctr" eaLnBrk="0" fontAlgn="base" hangingPunct="0">
              <a:spcBef>
                <a:spcPct val="0"/>
              </a:spcBef>
              <a:spcAft>
                <a:spcPct val="0"/>
              </a:spcAft>
            </a:pPr>
            <a:r>
              <a:rPr lang="en-US" sz="2400" b="1" dirty="0">
                <a:solidFill>
                  <a:srgbClr val="ED181E"/>
                </a:solidFill>
                <a:latin typeface="Arial"/>
                <a:cs typeface="Arial"/>
              </a:rPr>
              <a:t>more</a:t>
            </a:r>
          </a:p>
        </p:txBody>
      </p:sp>
      <p:cxnSp>
        <p:nvCxnSpPr>
          <p:cNvPr id="16" name="Straight Arrow Connector 15">
            <a:extLst>
              <a:ext uri="{FF2B5EF4-FFF2-40B4-BE49-F238E27FC236}">
                <a16:creationId xmlns:a16="http://schemas.microsoft.com/office/drawing/2014/main" id="{742EB644-4922-0116-3C80-2005CE0B5C57}"/>
              </a:ext>
            </a:extLst>
          </p:cNvPr>
          <p:cNvCxnSpPr/>
          <p:nvPr/>
        </p:nvCxnSpPr>
        <p:spPr>
          <a:xfrm>
            <a:off x="2133600" y="4960201"/>
            <a:ext cx="304800" cy="0"/>
          </a:xfrm>
          <a:prstGeom prst="straightConnector1">
            <a:avLst/>
          </a:prstGeom>
          <a:ln w="28575" cmpd="sng">
            <a:solidFill>
              <a:srgbClr val="ED181E"/>
            </a:solidFill>
            <a:tailEnd type="arrow"/>
          </a:ln>
        </p:spPr>
        <p:style>
          <a:lnRef idx="2">
            <a:schemeClr val="accent1"/>
          </a:lnRef>
          <a:fillRef idx="0">
            <a:schemeClr val="accent1"/>
          </a:fillRef>
          <a:effectRef idx="1">
            <a:schemeClr val="accent1"/>
          </a:effectRef>
          <a:fontRef idx="minor">
            <a:schemeClr val="tx1"/>
          </a:fontRef>
        </p:style>
      </p:cxnSp>
      <p:sp>
        <p:nvSpPr>
          <p:cNvPr id="17" name="Text Box 3">
            <a:extLst>
              <a:ext uri="{FF2B5EF4-FFF2-40B4-BE49-F238E27FC236}">
                <a16:creationId xmlns:a16="http://schemas.microsoft.com/office/drawing/2014/main" id="{2C366DCC-8B65-18BA-563C-F4DF172CBD3E}"/>
              </a:ext>
            </a:extLst>
          </p:cNvPr>
          <p:cNvSpPr txBox="1">
            <a:spLocks noChangeArrowheads="1"/>
          </p:cNvSpPr>
          <p:nvPr/>
        </p:nvSpPr>
        <p:spPr bwMode="auto">
          <a:xfrm>
            <a:off x="2326384" y="1531301"/>
            <a:ext cx="2245617" cy="1015663"/>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2000" b="0" i="0" dirty="0">
                <a:solidFill>
                  <a:srgbClr val="FFFFFF"/>
                </a:solidFill>
                <a:latin typeface="Arial" charset="0"/>
              </a:rPr>
              <a:t>Ubiquitous, energy dense</a:t>
            </a:r>
          </a:p>
          <a:p>
            <a:pPr algn="ctr" eaLnBrk="0" fontAlgn="base" hangingPunct="0">
              <a:spcBef>
                <a:spcPct val="0"/>
              </a:spcBef>
              <a:spcAft>
                <a:spcPct val="0"/>
              </a:spcAft>
            </a:pPr>
            <a:r>
              <a:rPr lang="en-US" sz="2000" b="0" i="0" dirty="0">
                <a:solidFill>
                  <a:srgbClr val="FFFFFF"/>
                </a:solidFill>
                <a:latin typeface="Arial" charset="0"/>
              </a:rPr>
              <a:t>tasty food</a:t>
            </a:r>
          </a:p>
        </p:txBody>
      </p:sp>
      <p:cxnSp>
        <p:nvCxnSpPr>
          <p:cNvPr id="18" name="Straight Arrow Connector 17">
            <a:extLst>
              <a:ext uri="{FF2B5EF4-FFF2-40B4-BE49-F238E27FC236}">
                <a16:creationId xmlns:a16="http://schemas.microsoft.com/office/drawing/2014/main" id="{467764ED-150E-9A36-7CEE-7C83D201F480}"/>
              </a:ext>
            </a:extLst>
          </p:cNvPr>
          <p:cNvCxnSpPr>
            <a:cxnSpLocks/>
          </p:cNvCxnSpPr>
          <p:nvPr/>
        </p:nvCxnSpPr>
        <p:spPr>
          <a:xfrm>
            <a:off x="3599619" y="2705206"/>
            <a:ext cx="315501" cy="495194"/>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19" name="Text Box 3">
            <a:extLst>
              <a:ext uri="{FF2B5EF4-FFF2-40B4-BE49-F238E27FC236}">
                <a16:creationId xmlns:a16="http://schemas.microsoft.com/office/drawing/2014/main" id="{A0E00EA5-92C7-D31A-9C5D-05D873F7DD5C}"/>
              </a:ext>
            </a:extLst>
          </p:cNvPr>
          <p:cNvSpPr txBox="1">
            <a:spLocks noChangeArrowheads="1"/>
          </p:cNvSpPr>
          <p:nvPr/>
        </p:nvSpPr>
        <p:spPr bwMode="auto">
          <a:xfrm>
            <a:off x="2311257" y="4626114"/>
            <a:ext cx="2882378" cy="707886"/>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2000" b="0" i="0" dirty="0">
                <a:solidFill>
                  <a:srgbClr val="FFFFFF"/>
                </a:solidFill>
                <a:latin typeface="Arial" charset="0"/>
              </a:rPr>
              <a:t>Physical inactivity</a:t>
            </a:r>
          </a:p>
          <a:p>
            <a:pPr algn="ctr" eaLnBrk="0" fontAlgn="base" hangingPunct="0">
              <a:spcBef>
                <a:spcPct val="0"/>
              </a:spcBef>
              <a:spcAft>
                <a:spcPct val="0"/>
              </a:spcAft>
            </a:pPr>
            <a:r>
              <a:rPr lang="en-US" sz="2000" b="0" dirty="0">
                <a:solidFill>
                  <a:srgbClr val="FFFFFF"/>
                </a:solidFill>
                <a:latin typeface="Arial" charset="0"/>
              </a:rPr>
              <a:t>(TV, computer, </a:t>
            </a:r>
            <a:r>
              <a:rPr lang="en-US" sz="2000" b="0" dirty="0" err="1">
                <a:solidFill>
                  <a:srgbClr val="FFFFFF"/>
                </a:solidFill>
                <a:latin typeface="Arial" charset="0"/>
              </a:rPr>
              <a:t>etc</a:t>
            </a:r>
            <a:r>
              <a:rPr lang="en-US" sz="2000" b="0" dirty="0">
                <a:solidFill>
                  <a:srgbClr val="FFFFFF"/>
                </a:solidFill>
                <a:latin typeface="Arial" charset="0"/>
              </a:rPr>
              <a:t>) </a:t>
            </a:r>
          </a:p>
        </p:txBody>
      </p:sp>
      <p:cxnSp>
        <p:nvCxnSpPr>
          <p:cNvPr id="21" name="Straight Arrow Connector 20">
            <a:extLst>
              <a:ext uri="{FF2B5EF4-FFF2-40B4-BE49-F238E27FC236}">
                <a16:creationId xmlns:a16="http://schemas.microsoft.com/office/drawing/2014/main" id="{81A18F19-0F03-5D60-8188-D36195DEBDC6}"/>
              </a:ext>
            </a:extLst>
          </p:cNvPr>
          <p:cNvCxnSpPr>
            <a:cxnSpLocks/>
          </p:cNvCxnSpPr>
          <p:nvPr/>
        </p:nvCxnSpPr>
        <p:spPr>
          <a:xfrm flipV="1">
            <a:off x="3512717" y="3962398"/>
            <a:ext cx="402403" cy="495194"/>
          </a:xfrm>
          <a:prstGeom prst="straightConnector1">
            <a:avLst/>
          </a:prstGeom>
          <a:ln w="38100" cmpd="sng">
            <a:solidFill>
              <a:srgbClr val="FFFFFF"/>
            </a:solidFill>
            <a:tailEnd type="arrow"/>
          </a:ln>
        </p:spPr>
        <p:style>
          <a:lnRef idx="2">
            <a:schemeClr val="accent1"/>
          </a:lnRef>
          <a:fillRef idx="0">
            <a:schemeClr val="accent1"/>
          </a:fillRef>
          <a:effectRef idx="1">
            <a:schemeClr val="accent1"/>
          </a:effectRef>
          <a:fontRef idx="minor">
            <a:schemeClr val="tx1"/>
          </a:fontRef>
        </p:style>
      </p:cxnSp>
      <p:sp>
        <p:nvSpPr>
          <p:cNvPr id="2" name="Rectangle 2">
            <a:extLst>
              <a:ext uri="{FF2B5EF4-FFF2-40B4-BE49-F238E27FC236}">
                <a16:creationId xmlns:a16="http://schemas.microsoft.com/office/drawing/2014/main" id="{E786E270-09DD-A182-D42C-097DF668648F}"/>
              </a:ext>
            </a:extLst>
          </p:cNvPr>
          <p:cNvSpPr txBox="1">
            <a:spLocks noChangeArrowheads="1"/>
          </p:cNvSpPr>
          <p:nvPr/>
        </p:nvSpPr>
        <p:spPr bwMode="auto">
          <a:xfrm>
            <a:off x="1" y="0"/>
            <a:ext cx="11869444" cy="12954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Why has the Calories in, Calories Out View failed</a:t>
            </a:r>
          </a:p>
          <a:p>
            <a:pPr algn="ctr" eaLnBrk="0" fontAlgn="base" hangingPunct="0">
              <a:spcBef>
                <a:spcPct val="0"/>
              </a:spcBef>
              <a:spcAft>
                <a:spcPct val="0"/>
              </a:spcAft>
            </a:pPr>
            <a:r>
              <a:rPr lang="en-US" b="0" dirty="0">
                <a:solidFill>
                  <a:srgbClr val="FF0000"/>
                </a:solidFill>
                <a:latin typeface="Arial" charset="0"/>
                <a:cs typeface="Arial" charset="0"/>
              </a:rPr>
              <a:t>That Overeating CAUSES Obesity</a:t>
            </a:r>
            <a:endParaRPr lang="en-US" b="0" u="sng" dirty="0">
              <a:solidFill>
                <a:srgbClr val="FF0000"/>
              </a:solidFill>
              <a:latin typeface="Arial" charset="0"/>
              <a:cs typeface="Arial" charset="0"/>
            </a:endParaRPr>
          </a:p>
        </p:txBody>
      </p:sp>
      <p:sp>
        <p:nvSpPr>
          <p:cNvPr id="8" name="TextBox 7">
            <a:extLst>
              <a:ext uri="{FF2B5EF4-FFF2-40B4-BE49-F238E27FC236}">
                <a16:creationId xmlns:a16="http://schemas.microsoft.com/office/drawing/2014/main" id="{3E3BF1E9-82EB-B0E2-BE99-CF4431E2FF27}"/>
              </a:ext>
            </a:extLst>
          </p:cNvPr>
          <p:cNvSpPr txBox="1"/>
          <p:nvPr/>
        </p:nvSpPr>
        <p:spPr>
          <a:xfrm>
            <a:off x="6240382" y="5698123"/>
            <a:ext cx="5629063" cy="646331"/>
          </a:xfrm>
          <a:prstGeom prst="rect">
            <a:avLst/>
          </a:prstGeom>
          <a:noFill/>
        </p:spPr>
        <p:txBody>
          <a:bodyPr wrap="square">
            <a:spAutoFit/>
          </a:bodyPr>
          <a:lstStyle/>
          <a:p>
            <a:pPr algn="l" rtl="0" fontAlgn="base">
              <a:buNone/>
            </a:pPr>
            <a:r>
              <a:rPr lang="en-US" sz="1200" dirty="0">
                <a:solidFill>
                  <a:srgbClr val="FFFFFF"/>
                </a:solidFill>
                <a:latin typeface="SwissReSans" panose="020B0604020202020204" pitchFamily="34" charset="0"/>
              </a:rPr>
              <a:t>Credit; </a:t>
            </a:r>
            <a:r>
              <a:rPr lang="en-US" sz="1200" b="0" i="0" u="none" strike="noStrike" dirty="0">
                <a:solidFill>
                  <a:srgbClr val="FFFFFF"/>
                </a:solidFill>
                <a:effectLst/>
                <a:latin typeface="SwissReSans" panose="020B0604020202020204" pitchFamily="34" charset="0"/>
              </a:rPr>
              <a:t>Dr. John Schoonbee. MD Global Chief Medical Officer, Swiss Re</a:t>
            </a:r>
            <a:r>
              <a:rPr lang="en-US" sz="1200" b="0" i="0" dirty="0">
                <a:solidFill>
                  <a:srgbClr val="283E36"/>
                </a:solidFill>
                <a:effectLst/>
                <a:latin typeface="SwissReSans" panose="020B0604020202020204" pitchFamily="34" charset="0"/>
              </a:rPr>
              <a:t>​</a:t>
            </a:r>
            <a:endParaRPr lang="en-US" sz="1200" b="0" i="0" dirty="0">
              <a:solidFill>
                <a:srgbClr val="283E36"/>
              </a:solidFill>
              <a:effectLst/>
              <a:latin typeface="Segoe UI" panose="020B0502040204020203" pitchFamily="34" charset="0"/>
            </a:endParaRPr>
          </a:p>
          <a:p>
            <a:pPr algn="l" rtl="0" fontAlgn="base">
              <a:buNone/>
            </a:pPr>
            <a:r>
              <a:rPr lang="en-US" sz="1200" b="0" i="0" u="none" strike="noStrike" dirty="0">
                <a:solidFill>
                  <a:srgbClr val="FFFFFF"/>
                </a:solidFill>
                <a:effectLst/>
                <a:latin typeface="SwissReSans" panose="020B0604020202020204" pitchFamily="34" charset="0"/>
              </a:rPr>
              <a:t>Dr. David Ludwig, MD PhD Professor of Pediatrics at Harvard Medical School and Professor of Nutrition at Harvard School of Public Health</a:t>
            </a:r>
            <a:r>
              <a:rPr lang="en-US" sz="1200" b="0" i="0" dirty="0">
                <a:solidFill>
                  <a:srgbClr val="283E36"/>
                </a:solidFill>
                <a:effectLst/>
                <a:latin typeface="SwissReSans" panose="020B0604020202020204" pitchFamily="34" charset="0"/>
              </a:rPr>
              <a:t>​</a:t>
            </a:r>
            <a:endParaRPr lang="en-US" sz="1200" b="0" i="0" dirty="0">
              <a:solidFill>
                <a:srgbClr val="283E36"/>
              </a:solidFill>
              <a:effectLst/>
              <a:latin typeface="Segoe UI" panose="020B0502040204020203" pitchFamily="34" charset="0"/>
            </a:endParaRPr>
          </a:p>
        </p:txBody>
      </p:sp>
    </p:spTree>
    <p:extLst>
      <p:ext uri="{BB962C8B-B14F-4D97-AF65-F5344CB8AC3E}">
        <p14:creationId xmlns:p14="http://schemas.microsoft.com/office/powerpoint/2010/main" val="1850030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11BADA9-C0A6-5EC0-D07C-5DFB9954A70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05" imgH="305" progId="TCLayout.ActiveDocument.1">
                  <p:embed/>
                </p:oleObj>
              </mc:Choice>
              <mc:Fallback>
                <p:oleObj name="think-cell Slide" r:id="rId5" imgW="305" imgH="305" progId="TCLayout.ActiveDocument.1">
                  <p:embed/>
                  <p:pic>
                    <p:nvPicPr>
                      <p:cNvPr id="3" name="Object 2" hidden="1">
                        <a:extLst>
                          <a:ext uri="{FF2B5EF4-FFF2-40B4-BE49-F238E27FC236}">
                            <a16:creationId xmlns:a16="http://schemas.microsoft.com/office/drawing/2014/main" id="{111BADA9-C0A6-5EC0-D07C-5DFB9954A7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6" name="Rectangle 65">
            <a:extLst>
              <a:ext uri="{FF2B5EF4-FFF2-40B4-BE49-F238E27FC236}">
                <a16:creationId xmlns:a16="http://schemas.microsoft.com/office/drawing/2014/main" id="{4DBCB10A-85BE-8DEF-FA40-361773C355F4}"/>
              </a:ext>
            </a:extLst>
          </p:cNvPr>
          <p:cNvSpPr/>
          <p:nvPr/>
        </p:nvSpPr>
        <p:spPr>
          <a:xfrm>
            <a:off x="695325" y="1628774"/>
            <a:ext cx="6936722" cy="1080145"/>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62" name="Text Placeholder 37">
            <a:extLst>
              <a:ext uri="{FF2B5EF4-FFF2-40B4-BE49-F238E27FC236}">
                <a16:creationId xmlns:a16="http://schemas.microsoft.com/office/drawing/2014/main" id="{7614614E-3A2C-3779-7DCA-7F9362492E05}"/>
              </a:ext>
            </a:extLst>
          </p:cNvPr>
          <p:cNvSpPr txBox="1">
            <a:spLocks/>
          </p:cNvSpPr>
          <p:nvPr/>
        </p:nvSpPr>
        <p:spPr>
          <a:xfrm>
            <a:off x="8069779" y="4936100"/>
            <a:ext cx="3642796" cy="1085288"/>
          </a:xfrm>
          <a:prstGeom prst="rect">
            <a:avLst/>
          </a:prstGeom>
          <a:solidFill>
            <a:schemeClr val="accent2"/>
          </a:solidFill>
        </p:spPr>
        <p:txBody>
          <a:bodyPr vert="horz" lIns="180000" tIns="0" rIns="180000" bIns="0" rtlCol="0" anchor="ctr">
            <a:noAutofit/>
          </a:bodyPr>
          <a:lstStyle>
            <a:lvl1pPr marL="0" indent="0" algn="ctr" defTabSz="914400" rtl="0" eaLnBrk="1" latinLnBrk="0" hangingPunct="1">
              <a:lnSpc>
                <a:spcPct val="100000"/>
              </a:lnSpc>
              <a:spcBef>
                <a:spcPts val="0"/>
              </a:spcBef>
              <a:buClrTx/>
              <a:buSzPct val="100000"/>
              <a:buFont typeface="Arial" pitchFamily="34" charset="0"/>
              <a:buNone/>
              <a:defRPr sz="1600" kern="1200">
                <a:solidFill>
                  <a:srgbClr val="FFFFFF"/>
                </a:solidFill>
                <a:latin typeface="SwissReSans" pitchFamily="34" charset="0"/>
                <a:ea typeface="+mn-ea"/>
                <a:cs typeface="+mn-cs"/>
              </a:defRPr>
            </a:lvl1pPr>
            <a:lvl2pPr marL="182562"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153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6pPr>
            <a:lvl7pPr marL="180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7pPr>
            <a:lvl8pPr marL="207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8pPr>
            <a:lvl9pPr marL="2340000" indent="-270000" algn="l" defTabSz="914400" rtl="0" eaLnBrk="1" latinLnBrk="0" hangingPunct="1">
              <a:spcBef>
                <a:spcPts val="1000"/>
              </a:spcBef>
              <a:buFont typeface="SwissReSans" panose="020B0604020202020204" pitchFamily="34" charset="0"/>
              <a:buChar char="–"/>
              <a:defRPr sz="1400" kern="1200">
                <a:solidFill>
                  <a:schemeClr val="tx1"/>
                </a:solidFill>
                <a:latin typeface="+mn-lt"/>
                <a:ea typeface="+mn-ea"/>
                <a:cs typeface="+mn-cs"/>
              </a:defRPr>
            </a:lvl9pPr>
          </a:lstStyle>
          <a:p>
            <a:endParaRPr lang="en-US" dirty="0"/>
          </a:p>
        </p:txBody>
      </p:sp>
      <p:sp>
        <p:nvSpPr>
          <p:cNvPr id="6" name="Title 5">
            <a:extLst>
              <a:ext uri="{FF2B5EF4-FFF2-40B4-BE49-F238E27FC236}">
                <a16:creationId xmlns:a16="http://schemas.microsoft.com/office/drawing/2014/main" id="{3BAA6434-A46B-4EA0-BD25-1EB07FEC9791}"/>
              </a:ext>
            </a:extLst>
          </p:cNvPr>
          <p:cNvSpPr>
            <a:spLocks noGrp="1"/>
          </p:cNvSpPr>
          <p:nvPr>
            <p:ph type="title"/>
          </p:nvPr>
        </p:nvSpPr>
        <p:spPr/>
        <p:txBody>
          <a:bodyPr vert="horz"/>
          <a:lstStyle/>
          <a:p>
            <a:r>
              <a:rPr lang="en-US" dirty="0"/>
              <a:t>2021 – </a:t>
            </a:r>
            <a:br>
              <a:rPr lang="en-US" dirty="0"/>
            </a:br>
            <a:r>
              <a:rPr lang="en-US" dirty="0"/>
              <a:t>It started with a question closer to home</a:t>
            </a:r>
          </a:p>
        </p:txBody>
      </p:sp>
      <p:sp>
        <p:nvSpPr>
          <p:cNvPr id="4" name="Slide Number Placeholder 3">
            <a:extLst>
              <a:ext uri="{FF2B5EF4-FFF2-40B4-BE49-F238E27FC236}">
                <a16:creationId xmlns:a16="http://schemas.microsoft.com/office/drawing/2014/main" id="{36FF83A3-5165-423B-B43D-D9A13719F69B}"/>
              </a:ext>
            </a:extLst>
          </p:cNvPr>
          <p:cNvSpPr>
            <a:spLocks noGrp="1"/>
          </p:cNvSpPr>
          <p:nvPr>
            <p:ph type="sldNum" sz="quarter" idx="12"/>
          </p:nvPr>
        </p:nvSpPr>
        <p:spPr/>
        <p:txBody>
          <a:bodyPr/>
          <a:lstStyle/>
          <a:p>
            <a:pPr lvl="0"/>
            <a:fld id="{5E4D2043-7E31-4A53-BD33-72A88E682172}" type="slidenum">
              <a:rPr lang="en-US" noProof="0" smtClean="0"/>
              <a:pPr lvl="0"/>
              <a:t>2</a:t>
            </a:fld>
            <a:endParaRPr lang="en-US" noProof="0" dirty="0"/>
          </a:p>
        </p:txBody>
      </p:sp>
      <p:sp>
        <p:nvSpPr>
          <p:cNvPr id="7" name="Text Placeholder 24">
            <a:extLst>
              <a:ext uri="{FF2B5EF4-FFF2-40B4-BE49-F238E27FC236}">
                <a16:creationId xmlns:a16="http://schemas.microsoft.com/office/drawing/2014/main" id="{66E0A7D4-4CE1-B1E3-627B-ECDAC13327A4}"/>
              </a:ext>
            </a:extLst>
          </p:cNvPr>
          <p:cNvSpPr txBox="1">
            <a:spLocks/>
          </p:cNvSpPr>
          <p:nvPr/>
        </p:nvSpPr>
        <p:spPr bwMode="black">
          <a:xfrm>
            <a:off x="1638765" y="1984181"/>
            <a:ext cx="2338581" cy="369332"/>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007934"/>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sz="1200" kern="120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latin typeface="+mn-lt"/>
              </a:rPr>
              <a:t>In Zurich, John Schoonbee was presenting on metabolic health.</a:t>
            </a:r>
          </a:p>
        </p:txBody>
      </p:sp>
      <p:sp>
        <p:nvSpPr>
          <p:cNvPr id="9" name="Text Placeholder 25">
            <a:extLst>
              <a:ext uri="{FF2B5EF4-FFF2-40B4-BE49-F238E27FC236}">
                <a16:creationId xmlns:a16="http://schemas.microsoft.com/office/drawing/2014/main" id="{1FFE0377-BD10-605B-7B19-5111FC50086C}"/>
              </a:ext>
            </a:extLst>
          </p:cNvPr>
          <p:cNvSpPr txBox="1">
            <a:spLocks/>
          </p:cNvSpPr>
          <p:nvPr/>
        </p:nvSpPr>
        <p:spPr bwMode="black">
          <a:xfrm>
            <a:off x="695324" y="2913391"/>
            <a:ext cx="6936723" cy="76165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66AF85"/>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latin typeface="+mn-lt"/>
              </a:rPr>
              <a:t>First Disability cover claimant was a 44 yr. old female, off work 10 months. No COVID test but summarised as a Long COVID claim. Main symptoms of breathlessness, poor exercise tolerance, low mood. Past history included impaired glucose tolerance, mild OA. </a:t>
            </a:r>
          </a:p>
        </p:txBody>
      </p:sp>
      <p:sp>
        <p:nvSpPr>
          <p:cNvPr id="10" name="Text Placeholder 26">
            <a:extLst>
              <a:ext uri="{FF2B5EF4-FFF2-40B4-BE49-F238E27FC236}">
                <a16:creationId xmlns:a16="http://schemas.microsoft.com/office/drawing/2014/main" id="{6A14D48E-D41C-9EE2-6B7A-630C2A853905}"/>
              </a:ext>
            </a:extLst>
          </p:cNvPr>
          <p:cNvSpPr txBox="1">
            <a:spLocks/>
          </p:cNvSpPr>
          <p:nvPr/>
        </p:nvSpPr>
        <p:spPr bwMode="black">
          <a:xfrm>
            <a:off x="695324" y="4026981"/>
            <a:ext cx="3425399" cy="76165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C9DD03"/>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latin typeface="+mn-lt"/>
              </a:rPr>
              <a:t>CMO input was sought for review of her capacity for either rehab or work. On page 296 there was mention of a height 160cm, weight 137kgs. </a:t>
            </a:r>
          </a:p>
        </p:txBody>
      </p:sp>
      <p:sp>
        <p:nvSpPr>
          <p:cNvPr id="11" name="Text Placeholder 27">
            <a:extLst>
              <a:ext uri="{FF2B5EF4-FFF2-40B4-BE49-F238E27FC236}">
                <a16:creationId xmlns:a16="http://schemas.microsoft.com/office/drawing/2014/main" id="{CA8B8B4C-0485-0E6F-5304-FF91FD53F09A}"/>
              </a:ext>
            </a:extLst>
          </p:cNvPr>
          <p:cNvSpPr txBox="1">
            <a:spLocks/>
          </p:cNvSpPr>
          <p:nvPr/>
        </p:nvSpPr>
        <p:spPr bwMode="black">
          <a:xfrm>
            <a:off x="695325" y="5140572"/>
            <a:ext cx="3191878" cy="76165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627D77"/>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latin typeface="+mn-lt"/>
              </a:rPr>
              <a:t>Nothing in their list of current conditions or illnesses!</a:t>
            </a:r>
          </a:p>
        </p:txBody>
      </p:sp>
      <p:grpSp>
        <p:nvGrpSpPr>
          <p:cNvPr id="68" name="Group 67">
            <a:extLst>
              <a:ext uri="{FF2B5EF4-FFF2-40B4-BE49-F238E27FC236}">
                <a16:creationId xmlns:a16="http://schemas.microsoft.com/office/drawing/2014/main" id="{8E4FCED1-896E-591B-BB14-CAF64522858A}"/>
              </a:ext>
            </a:extLst>
          </p:cNvPr>
          <p:cNvGrpSpPr/>
          <p:nvPr/>
        </p:nvGrpSpPr>
        <p:grpSpPr>
          <a:xfrm>
            <a:off x="696825" y="4964601"/>
            <a:ext cx="6936724" cy="0"/>
            <a:chOff x="696825" y="4936100"/>
            <a:chExt cx="6936724" cy="0"/>
          </a:xfrm>
        </p:grpSpPr>
        <p:cxnSp>
          <p:nvCxnSpPr>
            <p:cNvPr id="14" name="Straight Connector 13">
              <a:extLst>
                <a:ext uri="{FF2B5EF4-FFF2-40B4-BE49-F238E27FC236}">
                  <a16:creationId xmlns:a16="http://schemas.microsoft.com/office/drawing/2014/main" id="{DDD33522-EBC7-6B3D-AD2C-2D708B74D70B}"/>
                </a:ext>
              </a:extLst>
            </p:cNvPr>
            <p:cNvCxnSpPr>
              <a:cxnSpLocks/>
            </p:cNvCxnSpPr>
            <p:nvPr/>
          </p:nvCxnSpPr>
          <p:spPr>
            <a:xfrm>
              <a:off x="696825" y="4936100"/>
              <a:ext cx="6936724"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D5C629A-66F5-A198-8323-E2C60D885B95}"/>
                </a:ext>
              </a:extLst>
            </p:cNvPr>
            <p:cNvCxnSpPr>
              <a:cxnSpLocks/>
            </p:cNvCxnSpPr>
            <p:nvPr/>
          </p:nvCxnSpPr>
          <p:spPr>
            <a:xfrm>
              <a:off x="696825" y="4936100"/>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867EBA6-F9A3-47FF-35FE-9E9F04AA9117}"/>
                </a:ext>
              </a:extLst>
            </p:cNvPr>
            <p:cNvCxnSpPr>
              <a:cxnSpLocks/>
            </p:cNvCxnSpPr>
            <p:nvPr/>
          </p:nvCxnSpPr>
          <p:spPr>
            <a:xfrm>
              <a:off x="4443171" y="4936100"/>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D022714D-A0CF-E5E8-DD16-0B8BD7A8124A}"/>
              </a:ext>
            </a:extLst>
          </p:cNvPr>
          <p:cNvCxnSpPr>
            <a:cxnSpLocks/>
          </p:cNvCxnSpPr>
          <p:nvPr/>
        </p:nvCxnSpPr>
        <p:spPr>
          <a:xfrm>
            <a:off x="696825" y="3851011"/>
            <a:ext cx="6936724"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F101153-21ED-BBB2-FEE1-F435E0FB15F1}"/>
              </a:ext>
            </a:extLst>
          </p:cNvPr>
          <p:cNvCxnSpPr>
            <a:cxnSpLocks/>
          </p:cNvCxnSpPr>
          <p:nvPr/>
        </p:nvCxnSpPr>
        <p:spPr>
          <a:xfrm>
            <a:off x="696825" y="3851011"/>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0" name="Picture Placeholder 5">
            <a:extLst>
              <a:ext uri="{FF2B5EF4-FFF2-40B4-BE49-F238E27FC236}">
                <a16:creationId xmlns:a16="http://schemas.microsoft.com/office/drawing/2014/main" id="{BC880634-7BA7-4309-518A-4DA9E8BF2F3C}"/>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rcRect l="25381" r="25381"/>
          <a:stretch/>
        </p:blipFill>
        <p:spPr bwMode="gray">
          <a:xfrm>
            <a:off x="8071279" y="1"/>
            <a:ext cx="3641296" cy="4936100"/>
          </a:xfrm>
          <a:prstGeom prst="rect">
            <a:avLst/>
          </a:prstGeom>
        </p:spPr>
      </p:pic>
      <p:sp>
        <p:nvSpPr>
          <p:cNvPr id="31" name="Text Placeholder 24">
            <a:extLst>
              <a:ext uri="{FF2B5EF4-FFF2-40B4-BE49-F238E27FC236}">
                <a16:creationId xmlns:a16="http://schemas.microsoft.com/office/drawing/2014/main" id="{4FEA05C3-A321-D810-44BB-F2AF1CBA73BE}"/>
              </a:ext>
            </a:extLst>
          </p:cNvPr>
          <p:cNvSpPr txBox="1">
            <a:spLocks/>
          </p:cNvSpPr>
          <p:nvPr/>
        </p:nvSpPr>
        <p:spPr bwMode="black">
          <a:xfrm>
            <a:off x="5150089" y="1984181"/>
            <a:ext cx="2338581" cy="369332"/>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007934"/>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sz="1200" kern="120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latin typeface="+mn-lt"/>
              </a:rPr>
              <a:t>In London, I had a busy day of cases ahead of me.</a:t>
            </a:r>
          </a:p>
        </p:txBody>
      </p:sp>
      <p:sp>
        <p:nvSpPr>
          <p:cNvPr id="33" name="Text Placeholder 26">
            <a:extLst>
              <a:ext uri="{FF2B5EF4-FFF2-40B4-BE49-F238E27FC236}">
                <a16:creationId xmlns:a16="http://schemas.microsoft.com/office/drawing/2014/main" id="{1173DAD3-CC73-043E-4E8A-6BFFF51208AF}"/>
              </a:ext>
            </a:extLst>
          </p:cNvPr>
          <p:cNvSpPr txBox="1">
            <a:spLocks/>
          </p:cNvSpPr>
          <p:nvPr/>
        </p:nvSpPr>
        <p:spPr bwMode="black">
          <a:xfrm>
            <a:off x="4443171" y="4026981"/>
            <a:ext cx="3191878" cy="76165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C9DD03"/>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latin typeface="+mn-lt"/>
              </a:rPr>
              <a:t>Hang on… 296 pages in and it’s the first mention that their BMI is 53?</a:t>
            </a:r>
          </a:p>
        </p:txBody>
      </p:sp>
      <p:sp>
        <p:nvSpPr>
          <p:cNvPr id="34" name="Text Placeholder 27">
            <a:extLst>
              <a:ext uri="{FF2B5EF4-FFF2-40B4-BE49-F238E27FC236}">
                <a16:creationId xmlns:a16="http://schemas.microsoft.com/office/drawing/2014/main" id="{D4EAB398-12B7-BCF6-97DE-4AD63F610456}"/>
              </a:ext>
            </a:extLst>
          </p:cNvPr>
          <p:cNvSpPr txBox="1">
            <a:spLocks/>
          </p:cNvSpPr>
          <p:nvPr/>
        </p:nvSpPr>
        <p:spPr bwMode="black">
          <a:xfrm>
            <a:off x="4443171" y="5140572"/>
            <a:ext cx="3191878" cy="761650"/>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627D77"/>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latin typeface="+mn-lt"/>
              </a:rPr>
              <a:t>How often does this happen – that BMI is invisible to us?</a:t>
            </a:r>
          </a:p>
        </p:txBody>
      </p:sp>
      <p:sp>
        <p:nvSpPr>
          <p:cNvPr id="60" name="Text Placeholder 27">
            <a:extLst>
              <a:ext uri="{FF2B5EF4-FFF2-40B4-BE49-F238E27FC236}">
                <a16:creationId xmlns:a16="http://schemas.microsoft.com/office/drawing/2014/main" id="{D98A4C9E-0D6D-39BD-286E-BAE7FECAE69A}"/>
              </a:ext>
            </a:extLst>
          </p:cNvPr>
          <p:cNvSpPr txBox="1">
            <a:spLocks/>
          </p:cNvSpPr>
          <p:nvPr/>
        </p:nvSpPr>
        <p:spPr bwMode="black">
          <a:xfrm>
            <a:off x="8923744" y="5201745"/>
            <a:ext cx="2491018" cy="553998"/>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600" b="1" kern="1200">
                <a:solidFill>
                  <a:srgbClr val="627D77"/>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2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r">
              <a:lnSpc>
                <a:spcPct val="90000"/>
              </a:lnSpc>
              <a:spcBef>
                <a:spcPct val="0"/>
              </a:spcBef>
            </a:pPr>
            <a:r>
              <a:rPr lang="en-US" sz="2000" dirty="0">
                <a:solidFill>
                  <a:schemeClr val="bg1"/>
                </a:solidFill>
                <a:latin typeface="+mj-lt"/>
                <a:ea typeface="+mj-ea"/>
                <a:cs typeface="+mj-cs"/>
              </a:rPr>
              <a:t>How often </a:t>
            </a:r>
            <a:br>
              <a:rPr lang="en-US" sz="2000" dirty="0">
                <a:solidFill>
                  <a:schemeClr val="bg1"/>
                </a:solidFill>
                <a:latin typeface="+mj-lt"/>
                <a:ea typeface="+mj-ea"/>
                <a:cs typeface="+mj-cs"/>
              </a:rPr>
            </a:br>
            <a:r>
              <a:rPr lang="en-US" sz="2000" dirty="0">
                <a:solidFill>
                  <a:schemeClr val="bg1"/>
                </a:solidFill>
                <a:latin typeface="+mj-lt"/>
                <a:ea typeface="+mj-ea"/>
                <a:cs typeface="+mj-cs"/>
              </a:rPr>
              <a:t>is it invisible to you?</a:t>
            </a:r>
          </a:p>
        </p:txBody>
      </p:sp>
      <p:cxnSp>
        <p:nvCxnSpPr>
          <p:cNvPr id="70" name="Straight Connector 69">
            <a:extLst>
              <a:ext uri="{FF2B5EF4-FFF2-40B4-BE49-F238E27FC236}">
                <a16:creationId xmlns:a16="http://schemas.microsoft.com/office/drawing/2014/main" id="{07EB4D21-855F-8054-E0BA-DE3A43FF5A5E}"/>
              </a:ext>
            </a:extLst>
          </p:cNvPr>
          <p:cNvCxnSpPr>
            <a:cxnSpLocks/>
          </p:cNvCxnSpPr>
          <p:nvPr/>
        </p:nvCxnSpPr>
        <p:spPr>
          <a:xfrm>
            <a:off x="4163686" y="1829770"/>
            <a:ext cx="0" cy="67815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Graphic 4" descr="Lecturer outline">
            <a:extLst>
              <a:ext uri="{FF2B5EF4-FFF2-40B4-BE49-F238E27FC236}">
                <a16:creationId xmlns:a16="http://schemas.microsoft.com/office/drawing/2014/main" id="{52286D18-A5EC-6E17-E984-DAF08500F2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22344" y="1833194"/>
            <a:ext cx="699425" cy="699425"/>
          </a:xfrm>
          <a:prstGeom prst="rect">
            <a:avLst/>
          </a:prstGeom>
        </p:spPr>
      </p:pic>
      <p:pic>
        <p:nvPicPr>
          <p:cNvPr id="12" name="Graphic 11" descr="Programmer female outline">
            <a:extLst>
              <a:ext uri="{FF2B5EF4-FFF2-40B4-BE49-F238E27FC236}">
                <a16:creationId xmlns:a16="http://schemas.microsoft.com/office/drawing/2014/main" id="{BC6BB6AD-6F65-665C-ABEB-0B3C82028E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394840" y="1830740"/>
            <a:ext cx="581100" cy="581100"/>
          </a:xfrm>
          <a:prstGeom prst="rect">
            <a:avLst/>
          </a:prstGeom>
        </p:spPr>
      </p:pic>
    </p:spTree>
    <p:extLst>
      <p:ext uri="{BB962C8B-B14F-4D97-AF65-F5344CB8AC3E}">
        <p14:creationId xmlns:p14="http://schemas.microsoft.com/office/powerpoint/2010/main" val="2656126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sp>
        <p:nvSpPr>
          <p:cNvPr id="29700" name="Rectangle 4"/>
          <p:cNvSpPr>
            <a:spLocks noChangeArrowheads="1"/>
          </p:cNvSpPr>
          <p:nvPr/>
        </p:nvSpPr>
        <p:spPr bwMode="auto">
          <a:xfrm>
            <a:off x="1128522" y="1794190"/>
            <a:ext cx="9934956" cy="3570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p>
            <a:pPr eaLnBrk="0" fontAlgn="base" hangingPunct="0">
              <a:spcBef>
                <a:spcPct val="0"/>
              </a:spcBef>
              <a:spcAft>
                <a:spcPts val="1200"/>
              </a:spcAft>
            </a:pPr>
            <a:r>
              <a:rPr lang="en-US" sz="2400">
                <a:solidFill>
                  <a:srgbClr val="FFFFFF"/>
                </a:solidFill>
                <a:latin typeface="Arial"/>
                <a:cs typeface="Arial"/>
              </a:rPr>
              <a:t>“When people are allowed to eat from ranges of high-fat or high-sucrose foods, passive overconsumption only occurs with fat. It follows that fat promotes overconsumption while sucrose probably prevents it” </a:t>
            </a:r>
            <a:r>
              <a:rPr lang="en-US" sz="2400">
                <a:solidFill>
                  <a:srgbClr val="FF0000"/>
                </a:solidFill>
                <a:latin typeface="Arial"/>
                <a:cs typeface="Arial"/>
              </a:rPr>
              <a:t>— J Am Diet </a:t>
            </a:r>
            <a:r>
              <a:rPr lang="en-US" sz="2400" err="1">
                <a:solidFill>
                  <a:srgbClr val="FF0000"/>
                </a:solidFill>
                <a:latin typeface="Arial"/>
                <a:cs typeface="Arial"/>
              </a:rPr>
              <a:t>Assoc</a:t>
            </a:r>
            <a:r>
              <a:rPr lang="en-US" sz="2400">
                <a:solidFill>
                  <a:srgbClr val="FF0000"/>
                </a:solidFill>
                <a:latin typeface="Arial"/>
                <a:cs typeface="Arial"/>
              </a:rPr>
              <a:t> 1997; 97:S63-9</a:t>
            </a:r>
          </a:p>
          <a:p>
            <a:pPr eaLnBrk="0" fontAlgn="base" hangingPunct="0">
              <a:spcBef>
                <a:spcPct val="0"/>
              </a:spcBef>
              <a:spcAft>
                <a:spcPct val="0"/>
              </a:spcAft>
            </a:pPr>
            <a:endParaRPr lang="en-US" sz="2400">
              <a:solidFill>
                <a:srgbClr val="FF0000"/>
              </a:solidFill>
              <a:latin typeface="Arial"/>
              <a:cs typeface="Arial"/>
            </a:endParaRPr>
          </a:p>
          <a:p>
            <a:pPr eaLnBrk="0" fontAlgn="base" hangingPunct="0">
              <a:spcBef>
                <a:spcPct val="0"/>
              </a:spcBef>
              <a:spcAft>
                <a:spcPct val="0"/>
              </a:spcAft>
            </a:pPr>
            <a:r>
              <a:rPr lang="en-US" sz="2400">
                <a:solidFill>
                  <a:srgbClr val="FFFFFF"/>
                </a:solidFill>
                <a:latin typeface="Arial"/>
                <a:cs typeface="Arial"/>
              </a:rPr>
              <a:t>“The evidence intriguingly suggests that it is specifically an increased intake of sugars . . . rather than of complex carbohydrates that tends to dilute fat energy” </a:t>
            </a:r>
            <a:r>
              <a:rPr lang="en-US" sz="2400">
                <a:solidFill>
                  <a:srgbClr val="FF0000"/>
                </a:solidFill>
                <a:latin typeface="Arial"/>
                <a:cs typeface="Arial"/>
              </a:rPr>
              <a:t>— AJCN 1995; 62:264S-273S</a:t>
            </a:r>
          </a:p>
          <a:p>
            <a:pPr eaLnBrk="0" fontAlgn="base" hangingPunct="0">
              <a:spcBef>
                <a:spcPct val="0"/>
              </a:spcBef>
              <a:spcAft>
                <a:spcPct val="0"/>
              </a:spcAft>
            </a:pPr>
            <a:endParaRPr lang="en-US" sz="2400">
              <a:solidFill>
                <a:srgbClr val="FF0000"/>
              </a:solidFill>
              <a:latin typeface="Arial"/>
              <a:cs typeface="Arial"/>
            </a:endParaRPr>
          </a:p>
        </p:txBody>
      </p:sp>
      <p:sp>
        <p:nvSpPr>
          <p:cNvPr id="4" name="Rectangle 2">
            <a:extLst>
              <a:ext uri="{FF2B5EF4-FFF2-40B4-BE49-F238E27FC236}">
                <a16:creationId xmlns:a16="http://schemas.microsoft.com/office/drawing/2014/main" id="{E0ACCE1A-0BE4-8C51-7F61-013788D14372}"/>
              </a:ext>
            </a:extLst>
          </p:cNvPr>
          <p:cNvSpPr txBox="1">
            <a:spLocks noChangeArrowheads="1"/>
          </p:cNvSpPr>
          <p:nvPr/>
        </p:nvSpPr>
        <p:spPr bwMode="auto">
          <a:xfrm>
            <a:off x="1219200" y="0"/>
            <a:ext cx="9753600" cy="12954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Calories in, Calories Out View</a:t>
            </a:r>
          </a:p>
          <a:p>
            <a:pPr algn="ctr" eaLnBrk="0" fontAlgn="base" hangingPunct="0">
              <a:spcBef>
                <a:spcPct val="0"/>
              </a:spcBef>
              <a:spcAft>
                <a:spcPct val="0"/>
              </a:spcAft>
            </a:pPr>
            <a:r>
              <a:rPr lang="en-US" b="0" dirty="0">
                <a:solidFill>
                  <a:srgbClr val="FF0000"/>
                </a:solidFill>
                <a:latin typeface="Arial" charset="0"/>
                <a:cs typeface="Arial" charset="0"/>
              </a:rPr>
              <a:t>Late 20</a:t>
            </a:r>
            <a:r>
              <a:rPr lang="en-US" b="0" baseline="30000" dirty="0">
                <a:solidFill>
                  <a:srgbClr val="FF0000"/>
                </a:solidFill>
                <a:latin typeface="Arial" charset="0"/>
                <a:cs typeface="Arial" charset="0"/>
              </a:rPr>
              <a:t>th</a:t>
            </a:r>
            <a:r>
              <a:rPr lang="en-US" b="0" dirty="0">
                <a:solidFill>
                  <a:srgbClr val="FF0000"/>
                </a:solidFill>
                <a:latin typeface="Arial" charset="0"/>
                <a:cs typeface="Arial" charset="0"/>
              </a:rPr>
              <a:t> Century</a:t>
            </a:r>
            <a:endParaRPr lang="en-US" b="0" u="sng" dirty="0">
              <a:solidFill>
                <a:srgbClr val="FF0000"/>
              </a:solidFill>
              <a:latin typeface="Arial" charset="0"/>
              <a:cs typeface="Arial" charset="0"/>
            </a:endParaRPr>
          </a:p>
        </p:txBody>
      </p:sp>
    </p:spTree>
    <p:extLst>
      <p:ext uri="{BB962C8B-B14F-4D97-AF65-F5344CB8AC3E}">
        <p14:creationId xmlns:p14="http://schemas.microsoft.com/office/powerpoint/2010/main" val="479586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D53CC4-B29E-4040-8425-2C1FDD0A00D3}"/>
              </a:ext>
            </a:extLst>
          </p:cNvPr>
          <p:cNvGrpSpPr/>
          <p:nvPr/>
        </p:nvGrpSpPr>
        <p:grpSpPr>
          <a:xfrm>
            <a:off x="2514600" y="1143000"/>
            <a:ext cx="7238206" cy="5562600"/>
            <a:chOff x="1716087" y="914400"/>
            <a:chExt cx="7466013" cy="5791200"/>
          </a:xfrm>
        </p:grpSpPr>
        <p:pic>
          <p:nvPicPr>
            <p:cNvPr id="6" name="Picture 2" descr="pyramid">
              <a:extLst>
                <a:ext uri="{FF2B5EF4-FFF2-40B4-BE49-F238E27FC236}">
                  <a16:creationId xmlns:a16="http://schemas.microsoft.com/office/drawing/2014/main" id="{69E33EFA-3D7A-484C-8E45-4B2CFB85E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087" y="914400"/>
              <a:ext cx="7389813"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 Box 3">
              <a:extLst>
                <a:ext uri="{FF2B5EF4-FFF2-40B4-BE49-F238E27FC236}">
                  <a16:creationId xmlns:a16="http://schemas.microsoft.com/office/drawing/2014/main" id="{3A39F117-B1EF-7949-ACAF-1D51727DFA19}"/>
                </a:ext>
              </a:extLst>
            </p:cNvPr>
            <p:cNvSpPr txBox="1">
              <a:spLocks noChangeArrowheads="1"/>
            </p:cNvSpPr>
            <p:nvPr/>
          </p:nvSpPr>
          <p:spPr bwMode="auto">
            <a:xfrm>
              <a:off x="6171222" y="2198529"/>
              <a:ext cx="747692" cy="544722"/>
            </a:xfrm>
            <a:prstGeom prst="rect">
              <a:avLst/>
            </a:prstGeom>
            <a:noFill/>
            <a:ln w="12700">
              <a:noFill/>
              <a:miter lim="800000"/>
              <a:headEnd/>
              <a:tailEnd/>
            </a:ln>
          </p:spPr>
          <p:txBody>
            <a:bodyPr wrap="non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eaLnBrk="0" fontAlgn="base" hangingPunct="0">
                <a:spcBef>
                  <a:spcPct val="0"/>
                </a:spcBef>
                <a:spcAft>
                  <a:spcPct val="0"/>
                </a:spcAft>
              </a:pPr>
              <a:r>
                <a:rPr lang="en-US" i="0">
                  <a:solidFill>
                    <a:srgbClr val="00279F"/>
                  </a:solidFill>
                  <a:effectLst>
                    <a:outerShdw blurRad="38100" dist="38100" dir="2700000" algn="tl">
                      <a:srgbClr val="DDDDDD"/>
                    </a:outerShdw>
                  </a:effectLst>
                  <a:latin typeface="Arial" charset="0"/>
                </a:rPr>
                <a:t>Fat</a:t>
              </a:r>
            </a:p>
          </p:txBody>
        </p:sp>
        <p:sp>
          <p:nvSpPr>
            <p:cNvPr id="8" name="Text Box 4">
              <a:extLst>
                <a:ext uri="{FF2B5EF4-FFF2-40B4-BE49-F238E27FC236}">
                  <a16:creationId xmlns:a16="http://schemas.microsoft.com/office/drawing/2014/main" id="{A780B294-1A87-AF42-BDB3-E81E75DB14D5}"/>
                </a:ext>
              </a:extLst>
            </p:cNvPr>
            <p:cNvSpPr txBox="1">
              <a:spLocks noChangeArrowheads="1"/>
            </p:cNvSpPr>
            <p:nvPr/>
          </p:nvSpPr>
          <p:spPr bwMode="auto">
            <a:xfrm>
              <a:off x="8092208" y="5717201"/>
              <a:ext cx="1089892" cy="544722"/>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eaLnBrk="0" fontAlgn="base" hangingPunct="0">
                <a:spcBef>
                  <a:spcPct val="0"/>
                </a:spcBef>
                <a:spcAft>
                  <a:spcPct val="0"/>
                </a:spcAft>
              </a:pPr>
              <a:r>
                <a:rPr lang="en-US" i="0">
                  <a:solidFill>
                    <a:srgbClr val="00279F"/>
                  </a:solidFill>
                  <a:effectLst>
                    <a:outerShdw blurRad="38100" dist="38100" dir="2700000" algn="tl">
                      <a:srgbClr val="DDDDDD"/>
                    </a:outerShdw>
                  </a:effectLst>
                  <a:latin typeface="Arial" charset="0"/>
                </a:rPr>
                <a:t>Carb</a:t>
              </a:r>
            </a:p>
          </p:txBody>
        </p:sp>
        <p:sp>
          <p:nvSpPr>
            <p:cNvPr id="12" name="Line 6">
              <a:extLst>
                <a:ext uri="{FF2B5EF4-FFF2-40B4-BE49-F238E27FC236}">
                  <a16:creationId xmlns:a16="http://schemas.microsoft.com/office/drawing/2014/main" id="{6CCDBAF8-A9B2-1044-A0CB-7E4A39275BA3}"/>
                </a:ext>
              </a:extLst>
            </p:cNvPr>
            <p:cNvSpPr>
              <a:spLocks noChangeShapeType="1"/>
            </p:cNvSpPr>
            <p:nvPr/>
          </p:nvSpPr>
          <p:spPr bwMode="auto">
            <a:xfrm flipH="1">
              <a:off x="6896101" y="1795158"/>
              <a:ext cx="914393" cy="631971"/>
            </a:xfrm>
            <a:prstGeom prst="line">
              <a:avLst/>
            </a:prstGeom>
            <a:noFill/>
            <a:ln w="28575">
              <a:solidFill>
                <a:srgbClr val="ED181E"/>
              </a:solidFill>
              <a:round/>
              <a:headEnd/>
              <a:tailEnd type="triangle" w="med" len="med"/>
            </a:ln>
            <a:effectLst/>
          </p:spPr>
          <p:txBody>
            <a:bodyPr wrap="none" anchor="ctr"/>
            <a:lstStyle/>
            <a:p>
              <a:pPr eaLnBrk="0" fontAlgn="base" hangingPunct="0">
                <a:spcBef>
                  <a:spcPct val="0"/>
                </a:spcBef>
                <a:spcAft>
                  <a:spcPct val="0"/>
                </a:spcAft>
                <a:defRPr/>
              </a:pPr>
              <a:endParaRPr lang="en-US" sz="2800" b="1" i="1">
                <a:solidFill>
                  <a:srgbClr val="FC0128"/>
                </a:solidFill>
                <a:effectLst>
                  <a:outerShdw blurRad="38100" dist="38100" dir="2700000" algn="tl">
                    <a:srgbClr val="000000">
                      <a:alpha val="43137"/>
                    </a:srgbClr>
                  </a:outerShdw>
                </a:effectLst>
                <a:latin typeface="Times New Roman" charset="0"/>
              </a:endParaRPr>
            </a:p>
          </p:txBody>
        </p:sp>
        <p:sp>
          <p:nvSpPr>
            <p:cNvPr id="13" name="Line 7">
              <a:extLst>
                <a:ext uri="{FF2B5EF4-FFF2-40B4-BE49-F238E27FC236}">
                  <a16:creationId xmlns:a16="http://schemas.microsoft.com/office/drawing/2014/main" id="{E2A6D15A-5DC3-5D42-8F5F-22CB8492BD2D}"/>
                </a:ext>
              </a:extLst>
            </p:cNvPr>
            <p:cNvSpPr>
              <a:spLocks noChangeShapeType="1"/>
            </p:cNvSpPr>
            <p:nvPr/>
          </p:nvSpPr>
          <p:spPr bwMode="auto">
            <a:xfrm>
              <a:off x="8572500" y="1795158"/>
              <a:ext cx="0" cy="3922043"/>
            </a:xfrm>
            <a:prstGeom prst="line">
              <a:avLst/>
            </a:prstGeom>
            <a:noFill/>
            <a:ln w="28575">
              <a:solidFill>
                <a:srgbClr val="ED181E"/>
              </a:solidFill>
              <a:round/>
              <a:headEnd/>
              <a:tailEnd type="triangle" w="med" len="med"/>
            </a:ln>
            <a:effectLst/>
          </p:spPr>
          <p:txBody>
            <a:bodyPr wrap="none" anchor="ctr"/>
            <a:lstStyle/>
            <a:p>
              <a:pPr eaLnBrk="0" fontAlgn="base" hangingPunct="0">
                <a:spcBef>
                  <a:spcPct val="0"/>
                </a:spcBef>
                <a:spcAft>
                  <a:spcPct val="0"/>
                </a:spcAft>
                <a:defRPr/>
              </a:pPr>
              <a:endParaRPr lang="en-US" sz="2800" b="1" i="1">
                <a:solidFill>
                  <a:srgbClr val="FC0128"/>
                </a:solidFill>
                <a:effectLst>
                  <a:outerShdw blurRad="38100" dist="38100" dir="2700000" algn="tl">
                    <a:srgbClr val="000000">
                      <a:alpha val="43137"/>
                    </a:srgbClr>
                  </a:outerShdw>
                </a:effectLst>
                <a:latin typeface="Times New Roman" charset="0"/>
              </a:endParaRPr>
            </a:p>
          </p:txBody>
        </p:sp>
        <p:sp>
          <p:nvSpPr>
            <p:cNvPr id="3" name="TextBox 2">
              <a:extLst>
                <a:ext uri="{FF2B5EF4-FFF2-40B4-BE49-F238E27FC236}">
                  <a16:creationId xmlns:a16="http://schemas.microsoft.com/office/drawing/2014/main" id="{EF4970DB-7AD3-2249-9DF5-C1444976D716}"/>
                </a:ext>
              </a:extLst>
            </p:cNvPr>
            <p:cNvSpPr txBox="1"/>
            <p:nvPr/>
          </p:nvSpPr>
          <p:spPr>
            <a:xfrm>
              <a:off x="7353300" y="1271938"/>
              <a:ext cx="1819130" cy="544722"/>
            </a:xfrm>
            <a:prstGeom prst="rect">
              <a:avLst/>
            </a:prstGeom>
            <a:noFill/>
          </p:spPr>
          <p:txBody>
            <a:bodyPr wrap="none" rtlCol="0">
              <a:spAutoFit/>
            </a:bodyPr>
            <a:lstStyle/>
            <a:p>
              <a:pPr eaLnBrk="0" fontAlgn="base" hangingPunct="0">
                <a:spcBef>
                  <a:spcPct val="0"/>
                </a:spcBef>
                <a:spcAft>
                  <a:spcPct val="0"/>
                </a:spcAft>
              </a:pPr>
              <a:r>
                <a:rPr lang="en-US" sz="2800" b="1">
                  <a:solidFill>
                    <a:srgbClr val="FF0000"/>
                  </a:solidFill>
                  <a:latin typeface="Arial" panose="020B0604020202020204" pitchFamily="34" charset="0"/>
                  <a:cs typeface="Arial" panose="020B0604020202020204" pitchFamily="34" charset="0"/>
                </a:rPr>
                <a:t>Nutrients</a:t>
              </a:r>
            </a:p>
          </p:txBody>
        </p:sp>
      </p:grpSp>
      <p:sp>
        <p:nvSpPr>
          <p:cNvPr id="4" name="Rectangle 2">
            <a:extLst>
              <a:ext uri="{FF2B5EF4-FFF2-40B4-BE49-F238E27FC236}">
                <a16:creationId xmlns:a16="http://schemas.microsoft.com/office/drawing/2014/main" id="{1A347403-C6C8-9DEE-2DC4-5C669737B11E}"/>
              </a:ext>
            </a:extLst>
          </p:cNvPr>
          <p:cNvSpPr txBox="1">
            <a:spLocks noChangeArrowheads="1"/>
          </p:cNvSpPr>
          <p:nvPr/>
        </p:nvSpPr>
        <p:spPr bwMode="auto">
          <a:xfrm>
            <a:off x="1219200" y="0"/>
            <a:ext cx="9753600" cy="12954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Calories in, Calories Out View</a:t>
            </a:r>
          </a:p>
          <a:p>
            <a:pPr algn="ctr" eaLnBrk="0" fontAlgn="base" hangingPunct="0">
              <a:spcBef>
                <a:spcPct val="0"/>
              </a:spcBef>
              <a:spcAft>
                <a:spcPct val="0"/>
              </a:spcAft>
            </a:pPr>
            <a:r>
              <a:rPr lang="en-US" b="0" dirty="0">
                <a:solidFill>
                  <a:srgbClr val="FF0000"/>
                </a:solidFill>
                <a:latin typeface="Arial" charset="0"/>
                <a:cs typeface="Arial" charset="0"/>
              </a:rPr>
              <a:t>And yet the myth continued - Late 20</a:t>
            </a:r>
            <a:r>
              <a:rPr lang="en-US" b="0" baseline="30000" dirty="0">
                <a:solidFill>
                  <a:srgbClr val="FF0000"/>
                </a:solidFill>
                <a:latin typeface="Arial" charset="0"/>
                <a:cs typeface="Arial" charset="0"/>
              </a:rPr>
              <a:t>th</a:t>
            </a:r>
            <a:r>
              <a:rPr lang="en-US" b="0" dirty="0">
                <a:solidFill>
                  <a:srgbClr val="FF0000"/>
                </a:solidFill>
                <a:latin typeface="Arial" charset="0"/>
                <a:cs typeface="Arial" charset="0"/>
              </a:rPr>
              <a:t> Century</a:t>
            </a:r>
            <a:endParaRPr lang="en-US" b="0" u="sng" dirty="0">
              <a:solidFill>
                <a:srgbClr val="FF0000"/>
              </a:solidFill>
              <a:latin typeface="Arial" charset="0"/>
              <a:cs typeface="Arial" charset="0"/>
            </a:endParaRPr>
          </a:p>
        </p:txBody>
      </p:sp>
    </p:spTree>
    <p:extLst>
      <p:ext uri="{BB962C8B-B14F-4D97-AF65-F5344CB8AC3E}">
        <p14:creationId xmlns:p14="http://schemas.microsoft.com/office/powerpoint/2010/main" val="891205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D77ECF-25F9-5F46-9549-D6962C0A9BDB}"/>
              </a:ext>
            </a:extLst>
          </p:cNvPr>
          <p:cNvPicPr>
            <a:picLocks noChangeAspect="1"/>
          </p:cNvPicPr>
          <p:nvPr/>
        </p:nvPicPr>
        <p:blipFill rotWithShape="1">
          <a:blip r:embed="rId3"/>
          <a:srcRect t="15065" b="12591"/>
          <a:stretch/>
        </p:blipFill>
        <p:spPr>
          <a:xfrm>
            <a:off x="1266661" y="1219200"/>
            <a:ext cx="3315922" cy="2398882"/>
          </a:xfrm>
          <a:prstGeom prst="rect">
            <a:avLst/>
          </a:prstGeom>
        </p:spPr>
      </p:pic>
      <p:pic>
        <p:nvPicPr>
          <p:cNvPr id="8" name="Picture 7">
            <a:extLst>
              <a:ext uri="{FF2B5EF4-FFF2-40B4-BE49-F238E27FC236}">
                <a16:creationId xmlns:a16="http://schemas.microsoft.com/office/drawing/2014/main" id="{63BB8A15-AC10-254B-B9E0-4CBA695AFDA3}"/>
              </a:ext>
            </a:extLst>
          </p:cNvPr>
          <p:cNvPicPr>
            <a:picLocks noChangeAspect="1"/>
          </p:cNvPicPr>
          <p:nvPr/>
        </p:nvPicPr>
        <p:blipFill rotWithShape="1">
          <a:blip r:embed="rId4"/>
          <a:srcRect l="19116" r="21909"/>
          <a:stretch/>
        </p:blipFill>
        <p:spPr>
          <a:xfrm>
            <a:off x="1109980" y="3962400"/>
            <a:ext cx="1709420" cy="2675614"/>
          </a:xfrm>
          <a:prstGeom prst="rect">
            <a:avLst/>
          </a:prstGeom>
        </p:spPr>
      </p:pic>
      <p:pic>
        <p:nvPicPr>
          <p:cNvPr id="9" name="Picture 8">
            <a:extLst>
              <a:ext uri="{FF2B5EF4-FFF2-40B4-BE49-F238E27FC236}">
                <a16:creationId xmlns:a16="http://schemas.microsoft.com/office/drawing/2014/main" id="{71E0E8EB-CB59-034A-8B42-94B8539B7D46}"/>
              </a:ext>
            </a:extLst>
          </p:cNvPr>
          <p:cNvPicPr>
            <a:picLocks noChangeAspect="1"/>
          </p:cNvPicPr>
          <p:nvPr/>
        </p:nvPicPr>
        <p:blipFill>
          <a:blip r:embed="rId5"/>
          <a:stretch>
            <a:fillRect/>
          </a:stretch>
        </p:blipFill>
        <p:spPr>
          <a:xfrm>
            <a:off x="3091559" y="4363076"/>
            <a:ext cx="2803412" cy="1882583"/>
          </a:xfrm>
          <a:prstGeom prst="rect">
            <a:avLst/>
          </a:prstGeom>
        </p:spPr>
      </p:pic>
      <p:pic>
        <p:nvPicPr>
          <p:cNvPr id="11" name="Picture 10">
            <a:extLst>
              <a:ext uri="{FF2B5EF4-FFF2-40B4-BE49-F238E27FC236}">
                <a16:creationId xmlns:a16="http://schemas.microsoft.com/office/drawing/2014/main" id="{E8A626D8-6498-AF4D-9137-A46473C10E0E}"/>
              </a:ext>
            </a:extLst>
          </p:cNvPr>
          <p:cNvPicPr>
            <a:picLocks noChangeAspect="1"/>
          </p:cNvPicPr>
          <p:nvPr/>
        </p:nvPicPr>
        <p:blipFill rotWithShape="1">
          <a:blip r:embed="rId6"/>
          <a:srcRect l="2231" t="3208" r="1859" b="3744"/>
          <a:stretch/>
        </p:blipFill>
        <p:spPr>
          <a:xfrm>
            <a:off x="5230844" y="1272476"/>
            <a:ext cx="3423579" cy="2308925"/>
          </a:xfrm>
          <a:prstGeom prst="rect">
            <a:avLst/>
          </a:prstGeom>
        </p:spPr>
      </p:pic>
      <p:pic>
        <p:nvPicPr>
          <p:cNvPr id="12" name="Picture 11">
            <a:extLst>
              <a:ext uri="{FF2B5EF4-FFF2-40B4-BE49-F238E27FC236}">
                <a16:creationId xmlns:a16="http://schemas.microsoft.com/office/drawing/2014/main" id="{1F1AE45B-9FF9-2B44-A727-4B4D1C8A7CB6}"/>
              </a:ext>
            </a:extLst>
          </p:cNvPr>
          <p:cNvPicPr>
            <a:picLocks noChangeAspect="1"/>
          </p:cNvPicPr>
          <p:nvPr/>
        </p:nvPicPr>
        <p:blipFill rotWithShape="1">
          <a:blip r:embed="rId7"/>
          <a:srcRect l="11018" r="20885"/>
          <a:stretch/>
        </p:blipFill>
        <p:spPr>
          <a:xfrm>
            <a:off x="8686801" y="4846922"/>
            <a:ext cx="2170765" cy="1791093"/>
          </a:xfrm>
          <a:prstGeom prst="rect">
            <a:avLst/>
          </a:prstGeom>
        </p:spPr>
      </p:pic>
      <p:pic>
        <p:nvPicPr>
          <p:cNvPr id="13" name="Picture 12">
            <a:extLst>
              <a:ext uri="{FF2B5EF4-FFF2-40B4-BE49-F238E27FC236}">
                <a16:creationId xmlns:a16="http://schemas.microsoft.com/office/drawing/2014/main" id="{79ADCA04-CEC8-5648-8889-658B301803AC}"/>
              </a:ext>
            </a:extLst>
          </p:cNvPr>
          <p:cNvPicPr>
            <a:picLocks noChangeAspect="1"/>
          </p:cNvPicPr>
          <p:nvPr/>
        </p:nvPicPr>
        <p:blipFill rotWithShape="1">
          <a:blip r:embed="rId8"/>
          <a:srcRect r="49785"/>
          <a:stretch/>
        </p:blipFill>
        <p:spPr>
          <a:xfrm>
            <a:off x="6435057" y="3810000"/>
            <a:ext cx="1846454" cy="2829648"/>
          </a:xfrm>
          <a:prstGeom prst="rect">
            <a:avLst/>
          </a:prstGeom>
        </p:spPr>
      </p:pic>
      <p:pic>
        <p:nvPicPr>
          <p:cNvPr id="14" name="Picture 13">
            <a:extLst>
              <a:ext uri="{FF2B5EF4-FFF2-40B4-BE49-F238E27FC236}">
                <a16:creationId xmlns:a16="http://schemas.microsoft.com/office/drawing/2014/main" id="{F619F659-8B1E-B649-B740-EEDA575F6499}"/>
              </a:ext>
            </a:extLst>
          </p:cNvPr>
          <p:cNvPicPr>
            <a:picLocks noChangeAspect="1"/>
          </p:cNvPicPr>
          <p:nvPr/>
        </p:nvPicPr>
        <p:blipFill rotWithShape="1">
          <a:blip r:embed="rId9"/>
          <a:srcRect l="31789" r="32211"/>
          <a:stretch/>
        </p:blipFill>
        <p:spPr>
          <a:xfrm>
            <a:off x="9302683" y="219987"/>
            <a:ext cx="1554883" cy="4319119"/>
          </a:xfrm>
          <a:prstGeom prst="rect">
            <a:avLst/>
          </a:prstGeom>
        </p:spPr>
      </p:pic>
      <p:sp>
        <p:nvSpPr>
          <p:cNvPr id="5" name="Rectangle 2">
            <a:extLst>
              <a:ext uri="{FF2B5EF4-FFF2-40B4-BE49-F238E27FC236}">
                <a16:creationId xmlns:a16="http://schemas.microsoft.com/office/drawing/2014/main" id="{5CCBA980-05D8-AECA-480E-9BF5D56503AB}"/>
              </a:ext>
            </a:extLst>
          </p:cNvPr>
          <p:cNvSpPr txBox="1">
            <a:spLocks noChangeArrowheads="1"/>
          </p:cNvSpPr>
          <p:nvPr/>
        </p:nvSpPr>
        <p:spPr bwMode="auto">
          <a:xfrm>
            <a:off x="1219200" y="0"/>
            <a:ext cx="8083482" cy="12954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Calories in, Calories Out</a:t>
            </a:r>
          </a:p>
          <a:p>
            <a:pPr algn="ctr" eaLnBrk="0" fontAlgn="base" hangingPunct="0">
              <a:spcBef>
                <a:spcPct val="0"/>
              </a:spcBef>
              <a:spcAft>
                <a:spcPct val="0"/>
              </a:spcAft>
            </a:pPr>
            <a:r>
              <a:rPr lang="en-US" b="0" dirty="0">
                <a:solidFill>
                  <a:srgbClr val="FF0000"/>
                </a:solidFill>
                <a:latin typeface="Arial" charset="0"/>
                <a:cs typeface="Arial" charset="0"/>
              </a:rPr>
              <a:t>Late 20</a:t>
            </a:r>
            <a:r>
              <a:rPr lang="en-US" b="0" baseline="30000" dirty="0">
                <a:solidFill>
                  <a:srgbClr val="FF0000"/>
                </a:solidFill>
                <a:latin typeface="Arial" charset="0"/>
                <a:cs typeface="Arial" charset="0"/>
              </a:rPr>
              <a:t>th</a:t>
            </a:r>
            <a:r>
              <a:rPr lang="en-US" b="0" dirty="0">
                <a:solidFill>
                  <a:srgbClr val="FF0000"/>
                </a:solidFill>
                <a:latin typeface="Arial" charset="0"/>
                <a:cs typeface="Arial" charset="0"/>
              </a:rPr>
              <a:t> century</a:t>
            </a:r>
            <a:endParaRPr lang="en-US" b="0" u="sng" dirty="0">
              <a:solidFill>
                <a:srgbClr val="FF0000"/>
              </a:solidFill>
              <a:latin typeface="Arial" charset="0"/>
              <a:cs typeface="Arial" charset="0"/>
            </a:endParaRPr>
          </a:p>
        </p:txBody>
      </p:sp>
    </p:spTree>
    <p:extLst>
      <p:ext uri="{BB962C8B-B14F-4D97-AF65-F5344CB8AC3E}">
        <p14:creationId xmlns:p14="http://schemas.microsoft.com/office/powerpoint/2010/main" val="26233315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sp>
        <p:nvSpPr>
          <p:cNvPr id="24579" name="Rectangle 2"/>
          <p:cNvSpPr>
            <a:spLocks noChangeArrowheads="1"/>
          </p:cNvSpPr>
          <p:nvPr/>
        </p:nvSpPr>
        <p:spPr bwMode="auto">
          <a:xfrm>
            <a:off x="1992313" y="1050926"/>
            <a:ext cx="8424862"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fontAlgn="base" hangingPunct="0">
              <a:spcBef>
                <a:spcPct val="0"/>
              </a:spcBef>
              <a:spcAft>
                <a:spcPct val="0"/>
              </a:spcAft>
            </a:pPr>
            <a:endParaRPr lang="en-US" sz="2800" b="1" i="1">
              <a:solidFill>
                <a:srgbClr val="FC0128"/>
              </a:solidFill>
              <a:latin typeface="Times New Roman" charset="0"/>
            </a:endParaRPr>
          </a:p>
        </p:txBody>
      </p:sp>
      <p:graphicFrame>
        <p:nvGraphicFramePr>
          <p:cNvPr id="24578" name="Object 2"/>
          <p:cNvGraphicFramePr>
            <a:graphicFrameLocks noChangeAspect="1"/>
          </p:cNvGraphicFramePr>
          <p:nvPr/>
        </p:nvGraphicFramePr>
        <p:xfrm>
          <a:off x="3168650" y="1885951"/>
          <a:ext cx="5778500" cy="3844925"/>
        </p:xfrm>
        <a:graphic>
          <a:graphicData uri="http://schemas.openxmlformats.org/presentationml/2006/ole">
            <mc:AlternateContent xmlns:mc="http://schemas.openxmlformats.org/markup-compatibility/2006">
              <mc:Choice xmlns:v="urn:schemas-microsoft-com:vml" Requires="v">
                <p:oleObj name="Worksheet" r:id="rId3" imgW="5772435" imgH="3846258" progId="Excel.Sheet.8">
                  <p:embed/>
                </p:oleObj>
              </mc:Choice>
              <mc:Fallback>
                <p:oleObj name="Worksheet" r:id="rId3" imgW="5772435" imgH="3846258" progId="Excel.Sheet.8">
                  <p:embed/>
                  <p:pic>
                    <p:nvPicPr>
                      <p:cNvPr id="24578"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0" y="1885951"/>
                        <a:ext cx="5778500" cy="3844925"/>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24581" name="Text Box 5"/>
          <p:cNvSpPr txBox="1">
            <a:spLocks noChangeArrowheads="1"/>
          </p:cNvSpPr>
          <p:nvPr/>
        </p:nvSpPr>
        <p:spPr bwMode="auto">
          <a:xfrm>
            <a:off x="5715001" y="5943601"/>
            <a:ext cx="8477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eaLnBrk="0" fontAlgn="base" hangingPunct="0">
              <a:spcBef>
                <a:spcPct val="0"/>
              </a:spcBef>
              <a:spcAft>
                <a:spcPct val="0"/>
              </a:spcAft>
            </a:pPr>
            <a:r>
              <a:rPr lang="en-US" sz="2400" i="0">
                <a:solidFill>
                  <a:srgbClr val="FFFFFF"/>
                </a:solidFill>
                <a:latin typeface="Arial" charset="0"/>
              </a:rPr>
              <a:t>Year</a:t>
            </a:r>
            <a:endParaRPr lang="en-US" sz="2400" i="0">
              <a:solidFill>
                <a:srgbClr val="FFFFFF"/>
              </a:solidFill>
            </a:endParaRPr>
          </a:p>
        </p:txBody>
      </p:sp>
      <p:sp>
        <p:nvSpPr>
          <p:cNvPr id="24582" name="Text Box 6"/>
          <p:cNvSpPr txBox="1">
            <a:spLocks noChangeArrowheads="1"/>
          </p:cNvSpPr>
          <p:nvPr/>
        </p:nvSpPr>
        <p:spPr bwMode="auto">
          <a:xfrm rot="-5400000">
            <a:off x="2083575" y="3397400"/>
            <a:ext cx="131478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eaLnBrk="0" fontAlgn="base" hangingPunct="0">
              <a:spcBef>
                <a:spcPct val="0"/>
              </a:spcBef>
              <a:spcAft>
                <a:spcPct val="0"/>
              </a:spcAft>
            </a:pPr>
            <a:r>
              <a:rPr lang="en-US" sz="2400" i="0">
                <a:solidFill>
                  <a:srgbClr val="FFFFFF"/>
                </a:solidFill>
                <a:latin typeface="Arial" charset="0"/>
              </a:rPr>
              <a:t>Percent</a:t>
            </a:r>
          </a:p>
        </p:txBody>
      </p:sp>
      <p:sp>
        <p:nvSpPr>
          <p:cNvPr id="7" name="Rectangle 7"/>
          <p:cNvSpPr txBox="1">
            <a:spLocks noChangeArrowheads="1"/>
          </p:cNvSpPr>
          <p:nvPr/>
        </p:nvSpPr>
        <p:spPr>
          <a:xfrm>
            <a:off x="1181100" y="76200"/>
            <a:ext cx="9753600" cy="12954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r>
              <a:rPr lang="en-US" sz="3600" b="1" u="sng" dirty="0">
                <a:solidFill>
                  <a:srgbClr val="FAFD00"/>
                </a:solidFill>
                <a:latin typeface="Arial" charset="0"/>
                <a:ea typeface="ＭＳ Ｐゴシック" charset="0"/>
                <a:cs typeface="ＭＳ Ｐゴシック" charset="0"/>
              </a:rPr>
              <a:t>Trends in Dietary Fat</a:t>
            </a:r>
            <a:br>
              <a:rPr lang="en-US" sz="3600" b="1" u="sng" dirty="0">
                <a:solidFill>
                  <a:srgbClr val="FAFD00"/>
                </a:solidFill>
                <a:latin typeface="Arial" charset="0"/>
                <a:ea typeface="ＭＳ Ｐゴシック" charset="0"/>
                <a:cs typeface="ＭＳ Ｐゴシック" charset="0"/>
              </a:rPr>
            </a:br>
            <a:r>
              <a:rPr lang="en-US" sz="2800" i="1" dirty="0">
                <a:solidFill>
                  <a:srgbClr val="FF0000"/>
                </a:solidFill>
                <a:latin typeface="Arial" charset="0"/>
                <a:ea typeface="ＭＳ Ｐゴシック" charset="0"/>
                <a:cs typeface="ＭＳ Ｐゴシック" charset="0"/>
              </a:rPr>
              <a:t>It’s still not working!</a:t>
            </a:r>
            <a:endParaRPr lang="en-US" sz="2800" i="1" u="sng" dirty="0">
              <a:solidFill>
                <a:srgbClr val="FF0000"/>
              </a:solidFill>
              <a:latin typeface="Times New Roman" charset="0"/>
              <a:ea typeface="ＭＳ Ｐゴシック" charset="0"/>
              <a:cs typeface="ＭＳ Ｐゴシック" charset="0"/>
            </a:endParaRPr>
          </a:p>
        </p:txBody>
      </p:sp>
      <p:cxnSp>
        <p:nvCxnSpPr>
          <p:cNvPr id="3" name="Straight Connector 2"/>
          <p:cNvCxnSpPr/>
          <p:nvPr/>
        </p:nvCxnSpPr>
        <p:spPr bwMode="auto">
          <a:xfrm flipV="1">
            <a:off x="4209744" y="2755070"/>
            <a:ext cx="4231596" cy="328540"/>
          </a:xfrm>
          <a:prstGeom prst="line">
            <a:avLst/>
          </a:prstGeom>
          <a:solidFill>
            <a:schemeClr val="accent1"/>
          </a:solidFill>
          <a:ln w="38100" cap="flat" cmpd="sng" algn="ctr">
            <a:solidFill>
              <a:schemeClr val="accent6"/>
            </a:solidFill>
            <a:prstDash val="solid"/>
            <a:round/>
            <a:headEnd type="none" w="med" len="med"/>
            <a:tailEnd type="none" w="med" len="med"/>
          </a:ln>
          <a:effectLst/>
        </p:spPr>
      </p:cxnSp>
      <p:sp>
        <p:nvSpPr>
          <p:cNvPr id="13" name="Text Box 5"/>
          <p:cNvSpPr txBox="1">
            <a:spLocks noChangeArrowheads="1"/>
          </p:cNvSpPr>
          <p:nvPr/>
        </p:nvSpPr>
        <p:spPr bwMode="auto">
          <a:xfrm>
            <a:off x="5181601" y="2419290"/>
            <a:ext cx="245103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eaLnBrk="0" fontAlgn="base" hangingPunct="0">
              <a:spcBef>
                <a:spcPct val="0"/>
              </a:spcBef>
              <a:spcAft>
                <a:spcPct val="0"/>
              </a:spcAft>
            </a:pPr>
            <a:r>
              <a:rPr lang="en-US" sz="2000" i="0">
                <a:solidFill>
                  <a:srgbClr val="009D00"/>
                </a:solidFill>
                <a:latin typeface="Arial" charset="0"/>
              </a:rPr>
              <a:t>Calories from carb</a:t>
            </a:r>
            <a:endParaRPr lang="en-US" sz="2000" i="0">
              <a:solidFill>
                <a:srgbClr val="009D00"/>
              </a:solidFill>
            </a:endParaRPr>
          </a:p>
        </p:txBody>
      </p:sp>
    </p:spTree>
    <p:extLst>
      <p:ext uri="{BB962C8B-B14F-4D97-AF65-F5344CB8AC3E}">
        <p14:creationId xmlns:p14="http://schemas.microsoft.com/office/powerpoint/2010/main" val="33945827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CC08CE54-323E-E948-A51E-24C9E26F6B5D}"/>
              </a:ext>
            </a:extLst>
          </p:cNvPr>
          <p:cNvSpPr txBox="1">
            <a:spLocks noChangeArrowheads="1"/>
          </p:cNvSpPr>
          <p:nvPr/>
        </p:nvSpPr>
        <p:spPr bwMode="auto">
          <a:xfrm>
            <a:off x="1028700" y="0"/>
            <a:ext cx="10096500" cy="12192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Trends in Calorie Consumption</a:t>
            </a:r>
          </a:p>
          <a:p>
            <a:pPr algn="ctr" eaLnBrk="0" fontAlgn="base" hangingPunct="0">
              <a:spcBef>
                <a:spcPct val="0"/>
              </a:spcBef>
              <a:spcAft>
                <a:spcPct val="0"/>
              </a:spcAft>
            </a:pPr>
            <a:r>
              <a:rPr lang="en-US" b="0" dirty="0">
                <a:solidFill>
                  <a:srgbClr val="FF0000"/>
                </a:solidFill>
                <a:latin typeface="Arial" charset="0"/>
                <a:cs typeface="Arial" charset="0"/>
              </a:rPr>
              <a:t>It’s still not working …even though we are eating less</a:t>
            </a:r>
          </a:p>
        </p:txBody>
      </p:sp>
      <p:grpSp>
        <p:nvGrpSpPr>
          <p:cNvPr id="6" name="Group 5">
            <a:extLst>
              <a:ext uri="{FF2B5EF4-FFF2-40B4-BE49-F238E27FC236}">
                <a16:creationId xmlns:a16="http://schemas.microsoft.com/office/drawing/2014/main" id="{14259161-A3F7-7AA2-F818-E728EE09623A}"/>
              </a:ext>
            </a:extLst>
          </p:cNvPr>
          <p:cNvGrpSpPr/>
          <p:nvPr/>
        </p:nvGrpSpPr>
        <p:grpSpPr>
          <a:xfrm>
            <a:off x="1779689" y="1371600"/>
            <a:ext cx="8496300" cy="4779170"/>
            <a:chOff x="827189" y="1371600"/>
            <a:chExt cx="8496300" cy="4779170"/>
          </a:xfrm>
        </p:grpSpPr>
        <p:pic>
          <p:nvPicPr>
            <p:cNvPr id="3" name="Picture 2" descr="Chart, line chart&#10;&#10;Description automatically generated">
              <a:extLst>
                <a:ext uri="{FF2B5EF4-FFF2-40B4-BE49-F238E27FC236}">
                  <a16:creationId xmlns:a16="http://schemas.microsoft.com/office/drawing/2014/main" id="{320D18A3-297C-D987-5D49-CD06914B8FCE}"/>
                </a:ext>
              </a:extLst>
            </p:cNvPr>
            <p:cNvPicPr>
              <a:picLocks noChangeAspect="1"/>
            </p:cNvPicPr>
            <p:nvPr/>
          </p:nvPicPr>
          <p:blipFill>
            <a:blip r:embed="rId2"/>
            <a:stretch>
              <a:fillRect/>
            </a:stretch>
          </p:blipFill>
          <p:spPr>
            <a:xfrm>
              <a:off x="827189" y="1371600"/>
              <a:ext cx="8496300" cy="4779170"/>
            </a:xfrm>
            <a:prstGeom prst="rect">
              <a:avLst/>
            </a:prstGeom>
          </p:spPr>
        </p:pic>
        <p:sp>
          <p:nvSpPr>
            <p:cNvPr id="5" name="TextBox 4">
              <a:extLst>
                <a:ext uri="{FF2B5EF4-FFF2-40B4-BE49-F238E27FC236}">
                  <a16:creationId xmlns:a16="http://schemas.microsoft.com/office/drawing/2014/main" id="{3367AF56-9434-FB9B-73F1-D99EE8B91643}"/>
                </a:ext>
              </a:extLst>
            </p:cNvPr>
            <p:cNvSpPr txBox="1"/>
            <p:nvPr/>
          </p:nvSpPr>
          <p:spPr>
            <a:xfrm>
              <a:off x="5676900" y="4706034"/>
              <a:ext cx="2502952" cy="646331"/>
            </a:xfrm>
            <a:prstGeom prst="rect">
              <a:avLst/>
            </a:prstGeom>
            <a:noFill/>
          </p:spPr>
          <p:txBody>
            <a:bodyPr wrap="square" rtlCol="0">
              <a:spAutoFit/>
            </a:bodyPr>
            <a:lstStyle/>
            <a:p>
              <a:pPr eaLnBrk="0" fontAlgn="base" hangingPunct="0">
                <a:spcBef>
                  <a:spcPct val="0"/>
                </a:spcBef>
                <a:spcAft>
                  <a:spcPct val="0"/>
                </a:spcAft>
              </a:pPr>
              <a:r>
                <a:rPr lang="en-US" dirty="0">
                  <a:solidFill>
                    <a:srgbClr val="FF9300"/>
                  </a:solidFill>
                  <a:latin typeface="Arial" panose="020B0604020202020204" pitchFamily="34" charset="0"/>
                  <a:cs typeface="Arial" panose="020B0604020202020204" pitchFamily="34" charset="0"/>
                </a:rPr>
                <a:t>Statistically significant decrease since 2000</a:t>
              </a:r>
              <a:endParaRPr lang="en-US" sz="2400" dirty="0">
                <a:solidFill>
                  <a:srgbClr val="FF9300"/>
                </a:solidFill>
                <a:latin typeface="Arial" panose="020B0604020202020204" pitchFamily="34" charset="0"/>
                <a:cs typeface="Arial" panose="020B0604020202020204" pitchFamily="34" charset="0"/>
              </a:endParaRPr>
            </a:p>
          </p:txBody>
        </p:sp>
      </p:grpSp>
      <p:sp>
        <p:nvSpPr>
          <p:cNvPr id="7" name="TextBox 6">
            <a:extLst>
              <a:ext uri="{FF2B5EF4-FFF2-40B4-BE49-F238E27FC236}">
                <a16:creationId xmlns:a16="http://schemas.microsoft.com/office/drawing/2014/main" id="{9F99EE2E-FF17-43DE-A722-888E4EF7996B}"/>
              </a:ext>
            </a:extLst>
          </p:cNvPr>
          <p:cNvSpPr txBox="1"/>
          <p:nvPr/>
        </p:nvSpPr>
        <p:spPr>
          <a:xfrm>
            <a:off x="6297514" y="6410234"/>
            <a:ext cx="4941989" cy="400110"/>
          </a:xfrm>
          <a:prstGeom prst="rect">
            <a:avLst/>
          </a:prstGeom>
          <a:noFill/>
        </p:spPr>
        <p:txBody>
          <a:bodyPr wrap="square" rtlCol="0">
            <a:spAutoFit/>
          </a:bodyPr>
          <a:lstStyle/>
          <a:p>
            <a:pPr eaLnBrk="0" fontAlgn="base" hangingPunct="0">
              <a:spcBef>
                <a:spcPct val="0"/>
              </a:spcBef>
              <a:spcAft>
                <a:spcPct val="0"/>
              </a:spcAft>
            </a:pPr>
            <a:r>
              <a:rPr lang="en-US" sz="2000" dirty="0" err="1">
                <a:solidFill>
                  <a:srgbClr val="FF0000"/>
                </a:solidFill>
                <a:latin typeface="Arial" panose="020B0604020202020204" pitchFamily="34" charset="0"/>
                <a:cs typeface="Arial" panose="020B0604020202020204" pitchFamily="34" charset="0"/>
              </a:rPr>
              <a:t>Mozaffarian</a:t>
            </a:r>
            <a:r>
              <a:rPr lang="en-US" sz="2000" dirty="0">
                <a:solidFill>
                  <a:srgbClr val="FF0000"/>
                </a:solidFill>
                <a:latin typeface="Arial" panose="020B0604020202020204" pitchFamily="34" charset="0"/>
                <a:cs typeface="Arial" panose="020B0604020202020204" pitchFamily="34" charset="0"/>
              </a:rPr>
              <a:t>. AJCN 2022 Apr 23:nqac075 </a:t>
            </a:r>
          </a:p>
        </p:txBody>
      </p:sp>
    </p:spTree>
    <p:extLst>
      <p:ext uri="{BB962C8B-B14F-4D97-AF65-F5344CB8AC3E}">
        <p14:creationId xmlns:p14="http://schemas.microsoft.com/office/powerpoint/2010/main" val="1473132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82CEA3FD-FB76-B64B-A4F7-C75C995115CC}"/>
              </a:ext>
            </a:extLst>
          </p:cNvPr>
          <p:cNvSpPr txBox="1">
            <a:spLocks noChangeArrowheads="1"/>
          </p:cNvSpPr>
          <p:nvPr/>
        </p:nvSpPr>
        <p:spPr bwMode="auto">
          <a:xfrm>
            <a:off x="2247900" y="0"/>
            <a:ext cx="7658100" cy="12954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Cause Versus Effect</a:t>
            </a:r>
          </a:p>
          <a:p>
            <a:pPr algn="ctr" eaLnBrk="0" fontAlgn="base" hangingPunct="0">
              <a:spcBef>
                <a:spcPct val="0"/>
              </a:spcBef>
              <a:spcAft>
                <a:spcPct val="0"/>
              </a:spcAft>
            </a:pPr>
            <a:r>
              <a:rPr lang="en-US" b="0" dirty="0">
                <a:solidFill>
                  <a:srgbClr val="FF0000"/>
                </a:solidFill>
                <a:latin typeface="Arial" charset="0"/>
                <a:cs typeface="Arial" charset="0"/>
              </a:rPr>
              <a:t>Adolescent growth spurt</a:t>
            </a:r>
            <a:endParaRPr lang="en-US" b="0" u="sng" dirty="0">
              <a:solidFill>
                <a:srgbClr val="FF0000"/>
              </a:solidFill>
              <a:latin typeface="Arial" charset="0"/>
              <a:cs typeface="Arial" charset="0"/>
            </a:endParaRPr>
          </a:p>
        </p:txBody>
      </p:sp>
      <p:pic>
        <p:nvPicPr>
          <p:cNvPr id="3" name="Picture 2" descr="A picture containing person, food, snack food, sandwich&#10;&#10;Description automatically generated">
            <a:extLst>
              <a:ext uri="{FF2B5EF4-FFF2-40B4-BE49-F238E27FC236}">
                <a16:creationId xmlns:a16="http://schemas.microsoft.com/office/drawing/2014/main" id="{68C888CC-94D4-C74E-AC2C-85253E53D040}"/>
              </a:ext>
            </a:extLst>
          </p:cNvPr>
          <p:cNvPicPr>
            <a:picLocks noChangeAspect="1"/>
          </p:cNvPicPr>
          <p:nvPr/>
        </p:nvPicPr>
        <p:blipFill>
          <a:blip r:embed="rId2"/>
          <a:stretch>
            <a:fillRect/>
          </a:stretch>
        </p:blipFill>
        <p:spPr>
          <a:xfrm>
            <a:off x="1066800" y="76200"/>
            <a:ext cx="2286000" cy="3429000"/>
          </a:xfrm>
          <a:prstGeom prst="rect">
            <a:avLst/>
          </a:prstGeom>
        </p:spPr>
      </p:pic>
      <p:cxnSp>
        <p:nvCxnSpPr>
          <p:cNvPr id="11" name="Straight Arrow Connector 10">
            <a:extLst>
              <a:ext uri="{FF2B5EF4-FFF2-40B4-BE49-F238E27FC236}">
                <a16:creationId xmlns:a16="http://schemas.microsoft.com/office/drawing/2014/main" id="{73B4C2CC-473E-F0C8-5181-8E8A706CAF19}"/>
              </a:ext>
            </a:extLst>
          </p:cNvPr>
          <p:cNvCxnSpPr>
            <a:cxnSpLocks/>
          </p:cNvCxnSpPr>
          <p:nvPr/>
        </p:nvCxnSpPr>
        <p:spPr bwMode="auto">
          <a:xfrm>
            <a:off x="5943600" y="3581400"/>
            <a:ext cx="457200" cy="0"/>
          </a:xfrm>
          <a:prstGeom prst="straightConnector1">
            <a:avLst/>
          </a:prstGeom>
          <a:solidFill>
            <a:schemeClr val="accent1"/>
          </a:solidFill>
          <a:ln w="50800" cap="flat" cmpd="sng" algn="ctr">
            <a:solidFill>
              <a:srgbClr val="FFFFFF"/>
            </a:solidFill>
            <a:prstDash val="solid"/>
            <a:round/>
            <a:headEnd type="triangle" w="med" len="med"/>
            <a:tailEnd type="none"/>
          </a:ln>
          <a:effectLst/>
        </p:spPr>
      </p:cxnSp>
      <p:sp>
        <p:nvSpPr>
          <p:cNvPr id="13" name="Text Box 3">
            <a:extLst>
              <a:ext uri="{FF2B5EF4-FFF2-40B4-BE49-F238E27FC236}">
                <a16:creationId xmlns:a16="http://schemas.microsoft.com/office/drawing/2014/main" id="{B72E7F08-187A-76EC-7C8F-BFF16C073C2E}"/>
              </a:ext>
            </a:extLst>
          </p:cNvPr>
          <p:cNvSpPr txBox="1">
            <a:spLocks noChangeArrowheads="1"/>
          </p:cNvSpPr>
          <p:nvPr/>
        </p:nvSpPr>
        <p:spPr bwMode="auto">
          <a:xfrm>
            <a:off x="3530316" y="3319789"/>
            <a:ext cx="1944764" cy="523220"/>
          </a:xfrm>
          <a:prstGeom prst="rect">
            <a:avLst/>
          </a:prstGeom>
          <a:noFill/>
          <a:ln w="12700">
            <a:noFill/>
            <a:miter lim="800000"/>
            <a:headEnd/>
            <a:tailEnd/>
          </a:ln>
        </p:spPr>
        <p:txBody>
          <a:bodyPr wrap="non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b="0" i="0" dirty="0">
                <a:solidFill>
                  <a:srgbClr val="FFFFFF"/>
                </a:solidFill>
                <a:latin typeface="Arial" charset="0"/>
              </a:rPr>
              <a:t>Overeating</a:t>
            </a:r>
          </a:p>
        </p:txBody>
      </p:sp>
      <p:sp>
        <p:nvSpPr>
          <p:cNvPr id="14" name="Text Box 3">
            <a:extLst>
              <a:ext uri="{FF2B5EF4-FFF2-40B4-BE49-F238E27FC236}">
                <a16:creationId xmlns:a16="http://schemas.microsoft.com/office/drawing/2014/main" id="{36F842AF-5981-EE18-66FB-D1C9A52F2D7D}"/>
              </a:ext>
            </a:extLst>
          </p:cNvPr>
          <p:cNvSpPr txBox="1">
            <a:spLocks noChangeArrowheads="1"/>
          </p:cNvSpPr>
          <p:nvPr/>
        </p:nvSpPr>
        <p:spPr bwMode="auto">
          <a:xfrm>
            <a:off x="6553200" y="3104347"/>
            <a:ext cx="2905166" cy="954107"/>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b="0" i="0" dirty="0">
                <a:solidFill>
                  <a:srgbClr val="FFFFFF"/>
                </a:solidFill>
                <a:latin typeface="Arial" charset="0"/>
              </a:rPr>
              <a:t>Increased</a:t>
            </a:r>
          </a:p>
          <a:p>
            <a:pPr algn="ctr" eaLnBrk="0" fontAlgn="base" hangingPunct="0">
              <a:spcBef>
                <a:spcPct val="0"/>
              </a:spcBef>
              <a:spcAft>
                <a:spcPct val="0"/>
              </a:spcAft>
            </a:pPr>
            <a:r>
              <a:rPr lang="en-US" b="0" i="0" strike="sngStrike" dirty="0">
                <a:solidFill>
                  <a:srgbClr val="FFFFFF"/>
                </a:solidFill>
                <a:latin typeface="Arial" charset="0"/>
              </a:rPr>
              <a:t>body fat</a:t>
            </a:r>
          </a:p>
        </p:txBody>
      </p:sp>
      <p:sp>
        <p:nvSpPr>
          <p:cNvPr id="16" name="TextBox 15">
            <a:extLst>
              <a:ext uri="{FF2B5EF4-FFF2-40B4-BE49-F238E27FC236}">
                <a16:creationId xmlns:a16="http://schemas.microsoft.com/office/drawing/2014/main" id="{EBA84F4A-6797-E965-02B1-71833AAF9DD5}"/>
              </a:ext>
            </a:extLst>
          </p:cNvPr>
          <p:cNvSpPr txBox="1"/>
          <p:nvPr/>
        </p:nvSpPr>
        <p:spPr>
          <a:xfrm>
            <a:off x="7333964" y="4038600"/>
            <a:ext cx="1343638" cy="523220"/>
          </a:xfrm>
          <a:prstGeom prst="rect">
            <a:avLst/>
          </a:prstGeom>
          <a:noFill/>
        </p:spPr>
        <p:txBody>
          <a:bodyPr wrap="none" rtlCol="0">
            <a:spAutoFit/>
          </a:bodyPr>
          <a:lstStyle/>
          <a:p>
            <a:pPr eaLnBrk="0" fontAlgn="base" hangingPunct="0">
              <a:spcBef>
                <a:spcPct val="0"/>
              </a:spcBef>
              <a:spcAft>
                <a:spcPct val="0"/>
              </a:spcAft>
            </a:pPr>
            <a:r>
              <a:rPr lang="en-US" sz="2800" dirty="0">
                <a:solidFill>
                  <a:srgbClr val="FF0000"/>
                </a:solidFill>
                <a:latin typeface="Arial" charset="0"/>
              </a:rPr>
              <a:t>Growth</a:t>
            </a:r>
            <a:endParaRPr lang="en-US" sz="2800" b="1" i="1" dirty="0">
              <a:solidFill>
                <a:srgbClr val="FF0000"/>
              </a:solidFill>
              <a:latin typeface="Times New Roman" charset="0"/>
            </a:endParaRPr>
          </a:p>
        </p:txBody>
      </p:sp>
    </p:spTree>
    <p:extLst>
      <p:ext uri="{BB962C8B-B14F-4D97-AF65-F5344CB8AC3E}">
        <p14:creationId xmlns:p14="http://schemas.microsoft.com/office/powerpoint/2010/main" val="21951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a:extLst>
            <a:ext uri="{FF2B5EF4-FFF2-40B4-BE49-F238E27FC236}">
              <a16:creationId xmlns:a16="http://schemas.microsoft.com/office/drawing/2014/main" id="{47ED5A63-207F-0F49-F09F-AB61C9A008B1}"/>
            </a:ext>
          </a:extLst>
        </p:cNvPr>
        <p:cNvGrpSpPr/>
        <p:nvPr/>
      </p:nvGrpSpPr>
      <p:grpSpPr>
        <a:xfrm>
          <a:off x="0" y="0"/>
          <a:ext cx="0" cy="0"/>
          <a:chOff x="0" y="0"/>
          <a:chExt cx="0" cy="0"/>
        </a:xfrm>
      </p:grpSpPr>
      <p:sp>
        <p:nvSpPr>
          <p:cNvPr id="22" name="Rectangle 2">
            <a:extLst>
              <a:ext uri="{FF2B5EF4-FFF2-40B4-BE49-F238E27FC236}">
                <a16:creationId xmlns:a16="http://schemas.microsoft.com/office/drawing/2014/main" id="{2B1924D2-D070-BC06-F627-926CA1A9DB74}"/>
              </a:ext>
            </a:extLst>
          </p:cNvPr>
          <p:cNvSpPr txBox="1">
            <a:spLocks noChangeArrowheads="1"/>
          </p:cNvSpPr>
          <p:nvPr/>
        </p:nvSpPr>
        <p:spPr bwMode="auto">
          <a:xfrm>
            <a:off x="1219200" y="0"/>
            <a:ext cx="9753600" cy="12954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Carbohydrate-Insulin Model</a:t>
            </a:r>
          </a:p>
          <a:p>
            <a:pPr algn="ctr" eaLnBrk="0" fontAlgn="base" hangingPunct="0">
              <a:spcBef>
                <a:spcPct val="0"/>
              </a:spcBef>
              <a:spcAft>
                <a:spcPct val="0"/>
              </a:spcAft>
            </a:pPr>
            <a:r>
              <a:rPr lang="en-US" b="0" dirty="0">
                <a:solidFill>
                  <a:srgbClr val="FF0000"/>
                </a:solidFill>
                <a:latin typeface="Arial" charset="0"/>
                <a:cs typeface="Arial" charset="0"/>
              </a:rPr>
              <a:t>The process of getting fat DRIVES overeating</a:t>
            </a:r>
            <a:endParaRPr lang="en-US" b="0" u="sng" dirty="0">
              <a:solidFill>
                <a:srgbClr val="FF0000"/>
              </a:solidFill>
              <a:latin typeface="Arial" charset="0"/>
              <a:cs typeface="Arial" charset="0"/>
            </a:endParaRPr>
          </a:p>
        </p:txBody>
      </p:sp>
      <p:cxnSp>
        <p:nvCxnSpPr>
          <p:cNvPr id="3" name="Straight Arrow Connector 2">
            <a:extLst>
              <a:ext uri="{FF2B5EF4-FFF2-40B4-BE49-F238E27FC236}">
                <a16:creationId xmlns:a16="http://schemas.microsoft.com/office/drawing/2014/main" id="{69281C38-9358-D8E9-1A7D-5203CFD1F783}"/>
              </a:ext>
            </a:extLst>
          </p:cNvPr>
          <p:cNvCxnSpPr>
            <a:cxnSpLocks/>
          </p:cNvCxnSpPr>
          <p:nvPr/>
        </p:nvCxnSpPr>
        <p:spPr bwMode="auto">
          <a:xfrm>
            <a:off x="5943600" y="3581400"/>
            <a:ext cx="457200" cy="0"/>
          </a:xfrm>
          <a:prstGeom prst="straightConnector1">
            <a:avLst/>
          </a:prstGeom>
          <a:solidFill>
            <a:schemeClr val="accent1"/>
          </a:solidFill>
          <a:ln w="50800" cap="flat" cmpd="sng" algn="ctr">
            <a:solidFill>
              <a:srgbClr val="FFFFFF"/>
            </a:solidFill>
            <a:prstDash val="solid"/>
            <a:round/>
            <a:headEnd type="triangle" w="med" len="med"/>
            <a:tailEnd type="none"/>
          </a:ln>
          <a:effectLst/>
        </p:spPr>
      </p:cxnSp>
      <p:sp>
        <p:nvSpPr>
          <p:cNvPr id="4" name="Text Box 3">
            <a:extLst>
              <a:ext uri="{FF2B5EF4-FFF2-40B4-BE49-F238E27FC236}">
                <a16:creationId xmlns:a16="http://schemas.microsoft.com/office/drawing/2014/main" id="{515530AD-E063-288A-1FE9-4921D91E7036}"/>
              </a:ext>
            </a:extLst>
          </p:cNvPr>
          <p:cNvSpPr txBox="1">
            <a:spLocks noChangeArrowheads="1"/>
          </p:cNvSpPr>
          <p:nvPr/>
        </p:nvSpPr>
        <p:spPr bwMode="auto">
          <a:xfrm>
            <a:off x="3530316" y="3319789"/>
            <a:ext cx="1944764" cy="523220"/>
          </a:xfrm>
          <a:prstGeom prst="rect">
            <a:avLst/>
          </a:prstGeom>
          <a:noFill/>
          <a:ln w="12700">
            <a:noFill/>
            <a:miter lim="800000"/>
            <a:headEnd/>
            <a:tailEnd/>
          </a:ln>
        </p:spPr>
        <p:txBody>
          <a:bodyPr wrap="non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b="0" i="0" dirty="0">
                <a:solidFill>
                  <a:srgbClr val="FFFFFF"/>
                </a:solidFill>
                <a:latin typeface="Arial" charset="0"/>
              </a:rPr>
              <a:t>Overeating</a:t>
            </a:r>
          </a:p>
        </p:txBody>
      </p:sp>
      <p:sp>
        <p:nvSpPr>
          <p:cNvPr id="5" name="Text Box 3">
            <a:extLst>
              <a:ext uri="{FF2B5EF4-FFF2-40B4-BE49-F238E27FC236}">
                <a16:creationId xmlns:a16="http://schemas.microsoft.com/office/drawing/2014/main" id="{FEB16A5D-FE71-7C62-87D9-19039B3B53F3}"/>
              </a:ext>
            </a:extLst>
          </p:cNvPr>
          <p:cNvSpPr txBox="1">
            <a:spLocks noChangeArrowheads="1"/>
          </p:cNvSpPr>
          <p:nvPr/>
        </p:nvSpPr>
        <p:spPr bwMode="auto">
          <a:xfrm>
            <a:off x="6553200" y="3104347"/>
            <a:ext cx="2905166" cy="954107"/>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b="0" i="0" dirty="0">
                <a:solidFill>
                  <a:srgbClr val="FFFFFF"/>
                </a:solidFill>
                <a:latin typeface="Arial" charset="0"/>
              </a:rPr>
              <a:t>Increased</a:t>
            </a:r>
          </a:p>
          <a:p>
            <a:pPr algn="ctr" eaLnBrk="0" fontAlgn="base" hangingPunct="0">
              <a:spcBef>
                <a:spcPct val="0"/>
              </a:spcBef>
              <a:spcAft>
                <a:spcPct val="0"/>
              </a:spcAft>
            </a:pPr>
            <a:r>
              <a:rPr lang="en-US" b="0" i="0" dirty="0">
                <a:solidFill>
                  <a:srgbClr val="FFFFFF"/>
                </a:solidFill>
                <a:latin typeface="Arial" charset="0"/>
              </a:rPr>
              <a:t>body fat</a:t>
            </a:r>
          </a:p>
        </p:txBody>
      </p:sp>
      <p:sp>
        <p:nvSpPr>
          <p:cNvPr id="2" name="Text Box 3">
            <a:extLst>
              <a:ext uri="{FF2B5EF4-FFF2-40B4-BE49-F238E27FC236}">
                <a16:creationId xmlns:a16="http://schemas.microsoft.com/office/drawing/2014/main" id="{4E875E74-9FCC-5C03-BA79-F4232E189C14}"/>
              </a:ext>
            </a:extLst>
          </p:cNvPr>
          <p:cNvSpPr txBox="1">
            <a:spLocks noChangeArrowheads="1"/>
          </p:cNvSpPr>
          <p:nvPr/>
        </p:nvSpPr>
        <p:spPr bwMode="auto">
          <a:xfrm>
            <a:off x="7086606" y="2218698"/>
            <a:ext cx="1523995" cy="461665"/>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2400" b="0" i="0" dirty="0">
                <a:solidFill>
                  <a:srgbClr val="FF0000"/>
                </a:solidFill>
                <a:latin typeface="Arial" charset="0"/>
              </a:rPr>
              <a:t>Insulin</a:t>
            </a:r>
          </a:p>
        </p:txBody>
      </p:sp>
      <p:cxnSp>
        <p:nvCxnSpPr>
          <p:cNvPr id="6" name="Straight Arrow Connector 5">
            <a:extLst>
              <a:ext uri="{FF2B5EF4-FFF2-40B4-BE49-F238E27FC236}">
                <a16:creationId xmlns:a16="http://schemas.microsoft.com/office/drawing/2014/main" id="{B6C78584-ECFA-FAFA-BD91-C81BDD0F1FF6}"/>
              </a:ext>
            </a:extLst>
          </p:cNvPr>
          <p:cNvCxnSpPr/>
          <p:nvPr/>
        </p:nvCxnSpPr>
        <p:spPr bwMode="auto">
          <a:xfrm>
            <a:off x="7890273" y="2751610"/>
            <a:ext cx="0" cy="376535"/>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
        <p:nvSpPr>
          <p:cNvPr id="7" name="Text Box 3">
            <a:extLst>
              <a:ext uri="{FF2B5EF4-FFF2-40B4-BE49-F238E27FC236}">
                <a16:creationId xmlns:a16="http://schemas.microsoft.com/office/drawing/2014/main" id="{298F19FF-CE49-6992-AB00-0FD0AAE39A83}"/>
              </a:ext>
            </a:extLst>
          </p:cNvPr>
          <p:cNvSpPr txBox="1">
            <a:spLocks noChangeArrowheads="1"/>
          </p:cNvSpPr>
          <p:nvPr/>
        </p:nvSpPr>
        <p:spPr bwMode="auto">
          <a:xfrm>
            <a:off x="8153400" y="1447801"/>
            <a:ext cx="2666990" cy="830997"/>
          </a:xfrm>
          <a:prstGeom prst="rect">
            <a:avLst/>
          </a:prstGeom>
          <a:noFill/>
          <a:ln w="12700">
            <a:noFill/>
            <a:miter lim="800000"/>
            <a:headEnd/>
            <a:tailEnd/>
          </a:ln>
        </p:spPr>
        <p:txBody>
          <a:bodyPr wrap="square">
            <a:spAutoFit/>
          </a:bodyP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2400" b="0" i="0" dirty="0">
                <a:solidFill>
                  <a:srgbClr val="FF0000"/>
                </a:solidFill>
                <a:latin typeface="Arial" charset="0"/>
              </a:rPr>
              <a:t>Processed, fast-digesting carbs</a:t>
            </a:r>
          </a:p>
        </p:txBody>
      </p:sp>
      <p:cxnSp>
        <p:nvCxnSpPr>
          <p:cNvPr id="8" name="Straight Arrow Connector 7">
            <a:extLst>
              <a:ext uri="{FF2B5EF4-FFF2-40B4-BE49-F238E27FC236}">
                <a16:creationId xmlns:a16="http://schemas.microsoft.com/office/drawing/2014/main" id="{68FBF243-BD41-8E85-9780-0AA40664184F}"/>
              </a:ext>
            </a:extLst>
          </p:cNvPr>
          <p:cNvCxnSpPr>
            <a:cxnSpLocks/>
          </p:cNvCxnSpPr>
          <p:nvPr/>
        </p:nvCxnSpPr>
        <p:spPr bwMode="auto">
          <a:xfrm flipH="1">
            <a:off x="7848601" y="1863299"/>
            <a:ext cx="380997" cy="35539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spTree>
    <p:extLst>
      <p:ext uri="{BB962C8B-B14F-4D97-AF65-F5344CB8AC3E}">
        <p14:creationId xmlns:p14="http://schemas.microsoft.com/office/powerpoint/2010/main" val="1107024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1790700" y="-9466"/>
            <a:ext cx="8610600" cy="1295400"/>
          </a:xfrm>
          <a:prstGeom prst="rect">
            <a:avLst/>
          </a:prstGeom>
          <a:noFill/>
          <a:ln w="12700">
            <a:noFill/>
            <a:miter lim="800000"/>
            <a:headEnd/>
            <a:tailEnd/>
          </a:ln>
        </p:spPr>
        <p:txBody>
          <a:bodyPr lIns="90487" tIns="44450" rIns="90487" bIns="44450" anchor="ctr"/>
          <a:lstStyle>
            <a:lvl1pPr>
              <a:defRPr sz="2800" b="1" i="1">
                <a:solidFill>
                  <a:schemeClr val="hlink"/>
                </a:solidFill>
                <a:latin typeface="Times New Roman" charset="0"/>
                <a:ea typeface="ＭＳ Ｐゴシック" charset="0"/>
                <a:cs typeface="ＭＳ Ｐゴシック" charset="0"/>
              </a:defRPr>
            </a:lvl1pPr>
            <a:lvl2pPr marL="37931725" indent="-37474525">
              <a:defRPr sz="2800" b="1" i="1">
                <a:solidFill>
                  <a:schemeClr val="hlink"/>
                </a:solidFill>
                <a:latin typeface="Times New Roman" charset="0"/>
                <a:ea typeface="ＭＳ Ｐゴシック" charset="0"/>
              </a:defRPr>
            </a:lvl2pPr>
            <a:lvl3pPr>
              <a:defRPr sz="2800" b="1" i="1">
                <a:solidFill>
                  <a:schemeClr val="hlink"/>
                </a:solidFill>
                <a:latin typeface="Times New Roman" charset="0"/>
                <a:ea typeface="ＭＳ Ｐゴシック" charset="0"/>
              </a:defRPr>
            </a:lvl3pPr>
            <a:lvl4pPr>
              <a:defRPr sz="2800" b="1" i="1">
                <a:solidFill>
                  <a:schemeClr val="hlink"/>
                </a:solidFill>
                <a:latin typeface="Times New Roman" charset="0"/>
                <a:ea typeface="ＭＳ Ｐゴシック" charset="0"/>
              </a:defRPr>
            </a:lvl4pPr>
            <a:lvl5pPr>
              <a:defRPr sz="2800" b="1" i="1">
                <a:solidFill>
                  <a:schemeClr val="hlink"/>
                </a:solidFill>
                <a:latin typeface="Times New Roman" charset="0"/>
                <a:ea typeface="ＭＳ Ｐゴシック" charset="0"/>
              </a:defRPr>
            </a:lvl5pPr>
            <a:lvl6pPr marL="457200" eaLnBrk="0" fontAlgn="base" hangingPunct="0">
              <a:spcBef>
                <a:spcPct val="0"/>
              </a:spcBef>
              <a:spcAft>
                <a:spcPct val="0"/>
              </a:spcAft>
              <a:defRPr sz="2800" b="1" i="1">
                <a:solidFill>
                  <a:schemeClr val="hlink"/>
                </a:solidFill>
                <a:latin typeface="Times New Roman" charset="0"/>
                <a:ea typeface="ＭＳ Ｐゴシック" charset="0"/>
              </a:defRPr>
            </a:lvl6pPr>
            <a:lvl7pPr marL="914400" eaLnBrk="0" fontAlgn="base" hangingPunct="0">
              <a:spcBef>
                <a:spcPct val="0"/>
              </a:spcBef>
              <a:spcAft>
                <a:spcPct val="0"/>
              </a:spcAft>
              <a:defRPr sz="2800" b="1" i="1">
                <a:solidFill>
                  <a:schemeClr val="hlink"/>
                </a:solidFill>
                <a:latin typeface="Times New Roman" charset="0"/>
                <a:ea typeface="ＭＳ Ｐゴシック" charset="0"/>
              </a:defRPr>
            </a:lvl7pPr>
            <a:lvl8pPr marL="1371600" eaLnBrk="0" fontAlgn="base" hangingPunct="0">
              <a:spcBef>
                <a:spcPct val="0"/>
              </a:spcBef>
              <a:spcAft>
                <a:spcPct val="0"/>
              </a:spcAft>
              <a:defRPr sz="2800" b="1" i="1">
                <a:solidFill>
                  <a:schemeClr val="hlink"/>
                </a:solidFill>
                <a:latin typeface="Times New Roman" charset="0"/>
                <a:ea typeface="ＭＳ Ｐゴシック" charset="0"/>
              </a:defRPr>
            </a:lvl8pPr>
            <a:lvl9pPr marL="1828800" eaLnBrk="0" fontAlgn="base" hangingPunct="0">
              <a:spcBef>
                <a:spcPct val="0"/>
              </a:spcBef>
              <a:spcAft>
                <a:spcPct val="0"/>
              </a:spcAft>
              <a:defRPr sz="2800" b="1" i="1">
                <a:solidFill>
                  <a:schemeClr val="hlink"/>
                </a:solidFill>
                <a:latin typeface="Times New Roman" charset="0"/>
                <a:ea typeface="ＭＳ Ｐゴシック" charset="0"/>
              </a:defRPr>
            </a:lvl9pPr>
          </a:lstStyle>
          <a:p>
            <a:pPr algn="ctr" eaLnBrk="0" fontAlgn="base" hangingPunct="0">
              <a:spcBef>
                <a:spcPct val="0"/>
              </a:spcBef>
              <a:spcAft>
                <a:spcPct val="0"/>
              </a:spcAft>
            </a:pPr>
            <a:r>
              <a:rPr lang="en-US" sz="3600" i="0" u="sng" dirty="0">
                <a:solidFill>
                  <a:srgbClr val="FAFD00"/>
                </a:solidFill>
                <a:latin typeface="Arial" charset="0"/>
                <a:cs typeface="Arial" charset="0"/>
              </a:rPr>
              <a:t>Insulin &amp; Body Weight</a:t>
            </a:r>
          </a:p>
          <a:p>
            <a:pPr algn="ctr" eaLnBrk="0" fontAlgn="base" hangingPunct="0">
              <a:spcBef>
                <a:spcPct val="0"/>
              </a:spcBef>
              <a:spcAft>
                <a:spcPct val="0"/>
              </a:spcAft>
            </a:pPr>
            <a:r>
              <a:rPr lang="en-US" b="0" dirty="0">
                <a:solidFill>
                  <a:srgbClr val="FF0000"/>
                </a:solidFill>
                <a:latin typeface="Arial" charset="0"/>
                <a:cs typeface="Arial" charset="0"/>
              </a:rPr>
              <a:t>ACCORD Trial</a:t>
            </a:r>
            <a:endParaRPr lang="en-US" b="0" u="sng" dirty="0">
              <a:solidFill>
                <a:srgbClr val="FF0000"/>
              </a:solidFill>
              <a:latin typeface="Arial" charset="0"/>
              <a:cs typeface="Arial" charset="0"/>
            </a:endParaRPr>
          </a:p>
        </p:txBody>
      </p:sp>
      <p:pic>
        <p:nvPicPr>
          <p:cNvPr id="4" name="New picture">
            <a:extLst>
              <a:ext uri="{FF2B5EF4-FFF2-40B4-BE49-F238E27FC236}">
                <a16:creationId xmlns:a16="http://schemas.microsoft.com/office/drawing/2014/main" id="{A254BFAA-6D29-8812-FD57-606197EED55F}"/>
              </a:ext>
            </a:extLst>
          </p:cNvPr>
          <p:cNvPicPr>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t="6147" b="6082"/>
          <a:stretch/>
        </p:blipFill>
        <p:spPr bwMode="auto">
          <a:xfrm>
            <a:off x="3051771" y="2692356"/>
            <a:ext cx="5851356" cy="3727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5" name="TextBox 4">
            <a:extLst>
              <a:ext uri="{FF2B5EF4-FFF2-40B4-BE49-F238E27FC236}">
                <a16:creationId xmlns:a16="http://schemas.microsoft.com/office/drawing/2014/main" id="{8027BB45-75EF-4CCD-67BB-5A955DD6CC01}"/>
              </a:ext>
            </a:extLst>
          </p:cNvPr>
          <p:cNvSpPr txBox="1"/>
          <p:nvPr/>
        </p:nvSpPr>
        <p:spPr>
          <a:xfrm>
            <a:off x="1447800" y="1338767"/>
            <a:ext cx="9525000" cy="984885"/>
          </a:xfrm>
          <a:prstGeom prst="rect">
            <a:avLst/>
          </a:prstGeom>
          <a:noFill/>
        </p:spPr>
        <p:txBody>
          <a:bodyPr wrap="square" rtlCol="0">
            <a:spAutoFit/>
          </a:bodyPr>
          <a:lstStyle/>
          <a:p>
            <a:pPr marL="342900" lvl="1" indent="-342900" eaLnBrk="0" fontAlgn="base" hangingPunct="0">
              <a:spcBef>
                <a:spcPct val="0"/>
              </a:spcBef>
              <a:spcAft>
                <a:spcPct val="0"/>
              </a:spcAft>
              <a:buFont typeface="Arial" panose="020B0604020202020204" pitchFamily="34" charset="0"/>
              <a:buChar char="•"/>
            </a:pPr>
            <a:r>
              <a:rPr lang="en-US" sz="2400" dirty="0">
                <a:solidFill>
                  <a:srgbClr val="FFFFFF"/>
                </a:solidFill>
                <a:latin typeface="Arial" charset="0"/>
              </a:rPr>
              <a:t>8,929 participants with T2DM</a:t>
            </a:r>
          </a:p>
          <a:p>
            <a:pPr marL="342900" lvl="1" indent="-342900" eaLnBrk="0" fontAlgn="base" hangingPunct="0">
              <a:spcBef>
                <a:spcPts val="1200"/>
              </a:spcBef>
              <a:buFont typeface="Arial" panose="020B0604020202020204" pitchFamily="34" charset="0"/>
              <a:buChar char="•"/>
            </a:pPr>
            <a:r>
              <a:rPr lang="en-US" sz="2400" dirty="0">
                <a:solidFill>
                  <a:srgbClr val="FFFFFF"/>
                </a:solidFill>
                <a:latin typeface="Arial" charset="0"/>
              </a:rPr>
              <a:t>Intensive treatment (with more insulin) versus standard treatment</a:t>
            </a:r>
          </a:p>
        </p:txBody>
      </p:sp>
      <p:sp>
        <p:nvSpPr>
          <p:cNvPr id="2" name="TextBox 1">
            <a:extLst>
              <a:ext uri="{FF2B5EF4-FFF2-40B4-BE49-F238E27FC236}">
                <a16:creationId xmlns:a16="http://schemas.microsoft.com/office/drawing/2014/main" id="{66F4B43F-287B-8218-5B77-96BBF0D0A2BC}"/>
              </a:ext>
            </a:extLst>
          </p:cNvPr>
          <p:cNvSpPr txBox="1"/>
          <p:nvPr/>
        </p:nvSpPr>
        <p:spPr>
          <a:xfrm>
            <a:off x="8001001" y="6400800"/>
            <a:ext cx="3191899" cy="400110"/>
          </a:xfrm>
          <a:prstGeom prst="rect">
            <a:avLst/>
          </a:prstGeom>
          <a:noFill/>
        </p:spPr>
        <p:txBody>
          <a:bodyPr wrap="none" rtlCol="0">
            <a:spAutoFit/>
          </a:bodyPr>
          <a:lstStyle/>
          <a:p>
            <a:pPr eaLnBrk="0" fontAlgn="base" hangingPunct="0">
              <a:spcBef>
                <a:spcPct val="0"/>
              </a:spcBef>
              <a:spcAft>
                <a:spcPct val="0"/>
              </a:spcAft>
            </a:pPr>
            <a:r>
              <a:rPr lang="en-US" sz="2000" dirty="0">
                <a:solidFill>
                  <a:srgbClr val="FC0128"/>
                </a:solidFill>
                <a:latin typeface="Arial" panose="020B0604020202020204" pitchFamily="34" charset="0"/>
                <a:cs typeface="Arial" panose="020B0604020202020204" pitchFamily="34" charset="0"/>
              </a:rPr>
              <a:t>Diabetes Care 36:2162-68</a:t>
            </a:r>
          </a:p>
        </p:txBody>
      </p:sp>
    </p:spTree>
    <p:extLst>
      <p:ext uri="{BB962C8B-B14F-4D97-AF65-F5344CB8AC3E}">
        <p14:creationId xmlns:p14="http://schemas.microsoft.com/office/powerpoint/2010/main" val="1983891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a:extLst>
            <a:ext uri="{FF2B5EF4-FFF2-40B4-BE49-F238E27FC236}">
              <a16:creationId xmlns:a16="http://schemas.microsoft.com/office/drawing/2014/main" id="{A6B7EFD3-686C-842E-ED32-97031F9BA6CA}"/>
            </a:ext>
          </a:extLst>
        </p:cNvPr>
        <p:cNvGrpSpPr/>
        <p:nvPr/>
      </p:nvGrpSpPr>
      <p:grpSpPr>
        <a:xfrm>
          <a:off x="0" y="0"/>
          <a:ext cx="0" cy="0"/>
          <a:chOff x="0" y="0"/>
          <a:chExt cx="0" cy="0"/>
        </a:xfrm>
      </p:grpSpPr>
      <p:graphicFrame>
        <p:nvGraphicFramePr>
          <p:cNvPr id="66562" name="Object 2">
            <a:extLst>
              <a:ext uri="{FF2B5EF4-FFF2-40B4-BE49-F238E27FC236}">
                <a16:creationId xmlns:a16="http://schemas.microsoft.com/office/drawing/2014/main" id="{EE9E15CE-1364-A41F-03FE-A0ACA360D0F9}"/>
              </a:ext>
            </a:extLst>
          </p:cNvPr>
          <p:cNvGraphicFramePr>
            <a:graphicFrameLocks noChangeAspect="1"/>
          </p:cNvGraphicFramePr>
          <p:nvPr/>
        </p:nvGraphicFramePr>
        <p:xfrm>
          <a:off x="3698875" y="1830388"/>
          <a:ext cx="4567238" cy="3732212"/>
        </p:xfrm>
        <a:graphic>
          <a:graphicData uri="http://schemas.openxmlformats.org/presentationml/2006/ole">
            <mc:AlternateContent xmlns:mc="http://schemas.openxmlformats.org/markup-compatibility/2006">
              <mc:Choice xmlns:v="urn:schemas-microsoft-com:vml" Requires="v">
                <p:oleObj name="Chart" r:id="rId3" imgW="4565527" imgH="3736539" progId="Excel.Sheet.8">
                  <p:embed/>
                </p:oleObj>
              </mc:Choice>
              <mc:Fallback>
                <p:oleObj name="Chart" r:id="rId3" imgW="4565527" imgH="3736539" progId="Excel.Sheet.8">
                  <p:embed/>
                  <p:pic>
                    <p:nvPicPr>
                      <p:cNvPr id="66562" name="Object 2">
                        <a:extLst>
                          <a:ext uri="{FF2B5EF4-FFF2-40B4-BE49-F238E27FC236}">
                            <a16:creationId xmlns:a16="http://schemas.microsoft.com/office/drawing/2014/main" id="{EE9E15CE-1364-A41F-03FE-A0ACA360D0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75" y="1830388"/>
                        <a:ext cx="4567238" cy="3732212"/>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66563" name="Text Box 4">
            <a:extLst>
              <a:ext uri="{FF2B5EF4-FFF2-40B4-BE49-F238E27FC236}">
                <a16:creationId xmlns:a16="http://schemas.microsoft.com/office/drawing/2014/main" id="{F7E36F69-D90D-2141-B22E-90E4BE929F29}"/>
              </a:ext>
            </a:extLst>
          </p:cNvPr>
          <p:cNvSpPr txBox="1">
            <a:spLocks noChangeArrowheads="1"/>
          </p:cNvSpPr>
          <p:nvPr/>
        </p:nvSpPr>
        <p:spPr bwMode="auto">
          <a:xfrm>
            <a:off x="4914903" y="5408613"/>
            <a:ext cx="1268413" cy="457200"/>
          </a:xfrm>
          <a:prstGeom prst="rect">
            <a:avLst/>
          </a:prstGeom>
          <a:noFill/>
          <a:ln w="12700">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2400" b="1" dirty="0">
                <a:solidFill>
                  <a:srgbClr val="FFFFFF"/>
                </a:solidFill>
                <a:latin typeface="Arial" charset="0"/>
              </a:rPr>
              <a:t>High GI</a:t>
            </a:r>
            <a:endParaRPr lang="en-US" sz="3200" b="1" dirty="0">
              <a:solidFill>
                <a:srgbClr val="FFFFFF"/>
              </a:solidFill>
              <a:latin typeface="Arial" charset="0"/>
            </a:endParaRPr>
          </a:p>
        </p:txBody>
      </p:sp>
      <p:sp>
        <p:nvSpPr>
          <p:cNvPr id="66564" name="Text Box 5">
            <a:extLst>
              <a:ext uri="{FF2B5EF4-FFF2-40B4-BE49-F238E27FC236}">
                <a16:creationId xmlns:a16="http://schemas.microsoft.com/office/drawing/2014/main" id="{426E8E6B-D0E5-B550-4556-C9254B6C85E0}"/>
              </a:ext>
            </a:extLst>
          </p:cNvPr>
          <p:cNvSpPr txBox="1">
            <a:spLocks noChangeArrowheads="1"/>
          </p:cNvSpPr>
          <p:nvPr/>
        </p:nvSpPr>
        <p:spPr bwMode="auto">
          <a:xfrm>
            <a:off x="6362700" y="5410200"/>
            <a:ext cx="1200150" cy="457200"/>
          </a:xfrm>
          <a:prstGeom prst="rect">
            <a:avLst/>
          </a:prstGeom>
          <a:noFill/>
          <a:ln w="12700">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2400" b="1">
                <a:solidFill>
                  <a:srgbClr val="FFFFFF"/>
                </a:solidFill>
                <a:latin typeface="Arial" charset="0"/>
              </a:rPr>
              <a:t>Low GI</a:t>
            </a:r>
            <a:endParaRPr lang="en-US" sz="3200" b="1">
              <a:solidFill>
                <a:srgbClr val="FFFFFF"/>
              </a:solidFill>
              <a:latin typeface="Arial" charset="0"/>
            </a:endParaRPr>
          </a:p>
        </p:txBody>
      </p:sp>
      <p:sp>
        <p:nvSpPr>
          <p:cNvPr id="66565" name="Text Box 6">
            <a:extLst>
              <a:ext uri="{FF2B5EF4-FFF2-40B4-BE49-F238E27FC236}">
                <a16:creationId xmlns:a16="http://schemas.microsoft.com/office/drawing/2014/main" id="{53CA58FA-E609-22B3-5D46-6C87C3614176}"/>
              </a:ext>
            </a:extLst>
          </p:cNvPr>
          <p:cNvSpPr txBox="1">
            <a:spLocks noChangeArrowheads="1"/>
          </p:cNvSpPr>
          <p:nvPr/>
        </p:nvSpPr>
        <p:spPr bwMode="auto">
          <a:xfrm>
            <a:off x="6850582" y="2149478"/>
            <a:ext cx="2073829" cy="830997"/>
          </a:xfrm>
          <a:prstGeom prst="rect">
            <a:avLst/>
          </a:prstGeom>
          <a:noFill/>
          <a:ln w="12700">
            <a:noFill/>
            <a:miter lim="800000"/>
            <a:headEnd/>
            <a:tailEnd/>
          </a:ln>
        </p:spPr>
        <p:txBody>
          <a:bodyPr wrap="none">
            <a:prstTxWarp prst="textNoShape">
              <a:avLst/>
            </a:prstTxWarp>
            <a:spAutoFit/>
          </a:bodyPr>
          <a:lstStyle/>
          <a:p>
            <a:pPr algn="ctr" eaLnBrk="0" fontAlgn="base" hangingPunct="0">
              <a:spcBef>
                <a:spcPct val="0"/>
              </a:spcBef>
              <a:spcAft>
                <a:spcPct val="0"/>
              </a:spcAft>
            </a:pPr>
            <a:r>
              <a:rPr lang="en-US" sz="2400" dirty="0">
                <a:solidFill>
                  <a:srgbClr val="FFFFFF"/>
                </a:solidFill>
                <a:latin typeface="Arial" charset="0"/>
              </a:rPr>
              <a:t>Adiposity (%)</a:t>
            </a:r>
          </a:p>
          <a:p>
            <a:pPr algn="ctr" eaLnBrk="0" fontAlgn="base" hangingPunct="0">
              <a:spcBef>
                <a:spcPct val="0"/>
              </a:spcBef>
              <a:spcAft>
                <a:spcPct val="0"/>
              </a:spcAft>
            </a:pPr>
            <a:r>
              <a:rPr lang="en-US" sz="2400" dirty="0">
                <a:solidFill>
                  <a:srgbClr val="FFFFFF"/>
                </a:solidFill>
                <a:latin typeface="Arial" charset="0"/>
              </a:rPr>
              <a:t>p &lt; .01</a:t>
            </a:r>
            <a:endParaRPr lang="en-US" sz="3200" dirty="0">
              <a:solidFill>
                <a:srgbClr val="FFFFFF"/>
              </a:solidFill>
              <a:latin typeface="Arial" charset="0"/>
            </a:endParaRPr>
          </a:p>
        </p:txBody>
      </p:sp>
      <p:sp>
        <p:nvSpPr>
          <p:cNvPr id="66567" name="Rectangle 9">
            <a:extLst>
              <a:ext uri="{FF2B5EF4-FFF2-40B4-BE49-F238E27FC236}">
                <a16:creationId xmlns:a16="http://schemas.microsoft.com/office/drawing/2014/main" id="{57D715FA-80F1-2EA5-EC6E-623D2CDBFDED}"/>
              </a:ext>
            </a:extLst>
          </p:cNvPr>
          <p:cNvSpPr>
            <a:spLocks noChangeArrowheads="1"/>
          </p:cNvSpPr>
          <p:nvPr/>
        </p:nvSpPr>
        <p:spPr bwMode="auto">
          <a:xfrm>
            <a:off x="1028700" y="0"/>
            <a:ext cx="10058400" cy="1143000"/>
          </a:xfrm>
          <a:prstGeom prst="rect">
            <a:avLst/>
          </a:prstGeom>
          <a:noFill/>
          <a:ln w="12700">
            <a:noFill/>
            <a:miter lim="800000"/>
            <a:headEnd/>
            <a:tailEnd/>
          </a:ln>
        </p:spPr>
        <p:txBody>
          <a:bodyPr lIns="90487" tIns="44450" rIns="90487" bIns="44450" anchor="ctr">
            <a:prstTxWarp prst="textNoShape">
              <a:avLst/>
            </a:prstTxWarp>
          </a:bodyPr>
          <a:lstStyle/>
          <a:p>
            <a:pPr algn="ctr" eaLnBrk="0" fontAlgn="base" hangingPunct="0">
              <a:spcBef>
                <a:spcPct val="0"/>
              </a:spcBef>
              <a:spcAft>
                <a:spcPct val="0"/>
              </a:spcAft>
            </a:pPr>
            <a:endParaRPr lang="en-US" sz="3600" b="1" u="sng" dirty="0">
              <a:solidFill>
                <a:srgbClr val="FAFD00"/>
              </a:solidFill>
              <a:latin typeface="Arial" charset="0"/>
            </a:endParaRPr>
          </a:p>
          <a:p>
            <a:pPr algn="ctr" eaLnBrk="0" fontAlgn="base" hangingPunct="0">
              <a:spcBef>
                <a:spcPct val="0"/>
              </a:spcBef>
              <a:spcAft>
                <a:spcPct val="0"/>
              </a:spcAft>
            </a:pPr>
            <a:r>
              <a:rPr lang="en-US" sz="3600" b="1" u="sng" dirty="0">
                <a:solidFill>
                  <a:srgbClr val="FAFD00"/>
                </a:solidFill>
                <a:latin typeface="Arial" charset="0"/>
              </a:rPr>
              <a:t>Are all carbs equal?</a:t>
            </a:r>
          </a:p>
          <a:p>
            <a:pPr algn="ctr" eaLnBrk="0" fontAlgn="base" hangingPunct="0">
              <a:spcBef>
                <a:spcPct val="0"/>
              </a:spcBef>
              <a:spcAft>
                <a:spcPct val="0"/>
              </a:spcAft>
            </a:pPr>
            <a:r>
              <a:rPr lang="en-US" sz="3600" b="1" u="sng" dirty="0">
                <a:solidFill>
                  <a:srgbClr val="FAFD00"/>
                </a:solidFill>
                <a:latin typeface="Arial" charset="0"/>
              </a:rPr>
              <a:t>Effects of Fast-Digesting Carbs in Rodents</a:t>
            </a:r>
            <a:br>
              <a:rPr lang="en-US" sz="3600" b="1" i="1" u="sng" dirty="0">
                <a:solidFill>
                  <a:srgbClr val="FAFD00"/>
                </a:solidFill>
                <a:latin typeface="Arial" charset="0"/>
              </a:rPr>
            </a:br>
            <a:r>
              <a:rPr lang="en-US" sz="2800" i="1" dirty="0">
                <a:solidFill>
                  <a:srgbClr val="ED181E"/>
                </a:solidFill>
                <a:latin typeface="Arial" charset="0"/>
              </a:rPr>
              <a:t>Differences in body composition</a:t>
            </a:r>
            <a:endParaRPr lang="en-US" sz="3200" i="1" dirty="0">
              <a:solidFill>
                <a:srgbClr val="ED181E"/>
              </a:solidFill>
              <a:latin typeface="Arial" charset="0"/>
            </a:endParaRPr>
          </a:p>
        </p:txBody>
      </p:sp>
      <p:sp>
        <p:nvSpPr>
          <p:cNvPr id="8" name="Rectangle 7">
            <a:extLst>
              <a:ext uri="{FF2B5EF4-FFF2-40B4-BE49-F238E27FC236}">
                <a16:creationId xmlns:a16="http://schemas.microsoft.com/office/drawing/2014/main" id="{079E706B-90B4-5141-A587-356F892790B6}"/>
              </a:ext>
            </a:extLst>
          </p:cNvPr>
          <p:cNvSpPr>
            <a:spLocks noChangeArrowheads="1"/>
          </p:cNvSpPr>
          <p:nvPr/>
        </p:nvSpPr>
        <p:spPr bwMode="auto">
          <a:xfrm>
            <a:off x="6427336" y="6396041"/>
            <a:ext cx="4774064" cy="461665"/>
          </a:xfrm>
          <a:prstGeom prst="rect">
            <a:avLst/>
          </a:prstGeom>
          <a:noFill/>
          <a:ln w="12700">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2400" dirty="0">
                <a:solidFill>
                  <a:srgbClr val="ED181E"/>
                </a:solidFill>
                <a:latin typeface="Arial" charset="0"/>
              </a:rPr>
              <a:t>Pawlak. Lancet 2004, 364:778-85</a:t>
            </a:r>
          </a:p>
        </p:txBody>
      </p:sp>
    </p:spTree>
    <p:extLst>
      <p:ext uri="{BB962C8B-B14F-4D97-AF65-F5344CB8AC3E}">
        <p14:creationId xmlns:p14="http://schemas.microsoft.com/office/powerpoint/2010/main" val="1003545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a:extLst>
            <a:ext uri="{FF2B5EF4-FFF2-40B4-BE49-F238E27FC236}">
              <a16:creationId xmlns:a16="http://schemas.microsoft.com/office/drawing/2014/main" id="{F9942381-9777-42CC-CC3A-B3248AD17EF8}"/>
            </a:ext>
          </a:extLst>
        </p:cNvPr>
        <p:cNvGrpSpPr/>
        <p:nvPr/>
      </p:nvGrpSpPr>
      <p:grpSpPr>
        <a:xfrm>
          <a:off x="0" y="0"/>
          <a:ext cx="0" cy="0"/>
          <a:chOff x="0" y="0"/>
          <a:chExt cx="0" cy="0"/>
        </a:xfrm>
      </p:grpSpPr>
      <p:pic>
        <p:nvPicPr>
          <p:cNvPr id="1129474" name="Picture 2">
            <a:extLst>
              <a:ext uri="{FF2B5EF4-FFF2-40B4-BE49-F238E27FC236}">
                <a16:creationId xmlns:a16="http://schemas.microsoft.com/office/drawing/2014/main" id="{1FA1D206-1E44-A2BD-C918-6A452E7CA672}"/>
              </a:ext>
            </a:extLst>
          </p:cNvPr>
          <p:cNvPicPr>
            <a:picLocks noChangeAspect="1" noChangeArrowheads="1"/>
          </p:cNvPicPr>
          <p:nvPr/>
        </p:nvPicPr>
        <p:blipFill>
          <a:blip r:embed="rId3"/>
          <a:srcRect/>
          <a:stretch>
            <a:fillRect/>
          </a:stretch>
        </p:blipFill>
        <p:spPr bwMode="auto">
          <a:xfrm>
            <a:off x="1273796" y="1828800"/>
            <a:ext cx="3359252" cy="3962400"/>
          </a:xfrm>
          <a:prstGeom prst="rect">
            <a:avLst/>
          </a:prstGeom>
          <a:noFill/>
          <a:ln w="19050" cap="sq">
            <a:solidFill>
              <a:srgbClr val="FFFF00"/>
            </a:solidFill>
            <a:miter lim="800000"/>
            <a:headEnd type="none" w="sm" len="sm"/>
            <a:tailEnd type="none" w="sm" len="sm"/>
          </a:ln>
          <a:effectLst/>
        </p:spPr>
      </p:pic>
      <p:pic>
        <p:nvPicPr>
          <p:cNvPr id="1129475" name="Picture 3">
            <a:extLst>
              <a:ext uri="{FF2B5EF4-FFF2-40B4-BE49-F238E27FC236}">
                <a16:creationId xmlns:a16="http://schemas.microsoft.com/office/drawing/2014/main" id="{BA7084BD-715E-7831-FD7A-57E36F8AFB94}"/>
              </a:ext>
            </a:extLst>
          </p:cNvPr>
          <p:cNvPicPr>
            <a:picLocks noChangeAspect="1" noChangeArrowheads="1"/>
          </p:cNvPicPr>
          <p:nvPr/>
        </p:nvPicPr>
        <p:blipFill>
          <a:blip r:embed="rId4"/>
          <a:srcRect/>
          <a:stretch>
            <a:fillRect/>
          </a:stretch>
        </p:blipFill>
        <p:spPr bwMode="auto">
          <a:xfrm>
            <a:off x="4923298" y="1828800"/>
            <a:ext cx="3230102" cy="3962400"/>
          </a:xfrm>
          <a:prstGeom prst="rect">
            <a:avLst/>
          </a:prstGeom>
          <a:noFill/>
          <a:ln w="19050" cap="sq">
            <a:solidFill>
              <a:srgbClr val="FFFF00"/>
            </a:solidFill>
            <a:miter lim="800000"/>
            <a:headEnd type="none" w="sm" len="sm"/>
            <a:tailEnd type="none" w="sm" len="sm"/>
          </a:ln>
          <a:effectLst/>
        </p:spPr>
      </p:pic>
      <p:sp>
        <p:nvSpPr>
          <p:cNvPr id="1129476" name="Text Box 4">
            <a:extLst>
              <a:ext uri="{FF2B5EF4-FFF2-40B4-BE49-F238E27FC236}">
                <a16:creationId xmlns:a16="http://schemas.microsoft.com/office/drawing/2014/main" id="{43B89E54-E775-ADA9-413E-B35E5D5D9133}"/>
              </a:ext>
            </a:extLst>
          </p:cNvPr>
          <p:cNvSpPr txBox="1">
            <a:spLocks noChangeArrowheads="1"/>
          </p:cNvSpPr>
          <p:nvPr/>
        </p:nvSpPr>
        <p:spPr bwMode="auto">
          <a:xfrm>
            <a:off x="2039261" y="5867400"/>
            <a:ext cx="1524000" cy="457200"/>
          </a:xfrm>
          <a:prstGeom prst="rect">
            <a:avLst/>
          </a:prstGeom>
          <a:noFill/>
          <a:ln w="12700" cap="sq">
            <a:noFill/>
            <a:miter lim="800000"/>
            <a:headEnd type="none" w="sm" len="sm"/>
            <a:tailEnd type="none" w="sm" len="sm"/>
          </a:ln>
          <a:effectLst/>
        </p:spPr>
        <p:txBody>
          <a:bodyPr wrap="square">
            <a:prstTxWarp prst="textNoShape">
              <a:avLst/>
            </a:prstTxWarp>
            <a:spAutoFit/>
          </a:bodyPr>
          <a:lstStyle/>
          <a:p>
            <a:pPr algn="ctr" eaLnBrk="0" fontAlgn="base" hangingPunct="0">
              <a:spcBef>
                <a:spcPct val="50000"/>
              </a:spcBef>
              <a:spcAft>
                <a:spcPct val="0"/>
              </a:spcAft>
            </a:pPr>
            <a:r>
              <a:rPr lang="en-US" sz="2400" b="1" dirty="0">
                <a:solidFill>
                  <a:srgbClr val="FFFFFF"/>
                </a:solidFill>
                <a:latin typeface="Arial" charset="0"/>
              </a:rPr>
              <a:t>Low GI</a:t>
            </a:r>
          </a:p>
        </p:txBody>
      </p:sp>
      <p:sp>
        <p:nvSpPr>
          <p:cNvPr id="1129477" name="Text Box 5">
            <a:extLst>
              <a:ext uri="{FF2B5EF4-FFF2-40B4-BE49-F238E27FC236}">
                <a16:creationId xmlns:a16="http://schemas.microsoft.com/office/drawing/2014/main" id="{60FA2BFD-903F-5E8F-250B-B81B21002093}"/>
              </a:ext>
            </a:extLst>
          </p:cNvPr>
          <p:cNvSpPr txBox="1">
            <a:spLocks noChangeArrowheads="1"/>
          </p:cNvSpPr>
          <p:nvPr/>
        </p:nvSpPr>
        <p:spPr bwMode="auto">
          <a:xfrm>
            <a:off x="5696862" y="5867400"/>
            <a:ext cx="1618339" cy="457200"/>
          </a:xfrm>
          <a:prstGeom prst="rect">
            <a:avLst/>
          </a:prstGeom>
          <a:noFill/>
          <a:ln w="12700" cap="sq">
            <a:noFill/>
            <a:miter lim="800000"/>
            <a:headEnd type="none" w="sm" len="sm"/>
            <a:tailEnd type="none" w="sm" len="sm"/>
          </a:ln>
          <a:effectLst/>
        </p:spPr>
        <p:txBody>
          <a:bodyPr wrap="square">
            <a:prstTxWarp prst="textNoShape">
              <a:avLst/>
            </a:prstTxWarp>
            <a:spAutoFit/>
          </a:bodyPr>
          <a:lstStyle/>
          <a:p>
            <a:pPr algn="ctr" eaLnBrk="0" fontAlgn="base" hangingPunct="0">
              <a:spcBef>
                <a:spcPct val="50000"/>
              </a:spcBef>
              <a:spcAft>
                <a:spcPct val="0"/>
              </a:spcAft>
            </a:pPr>
            <a:r>
              <a:rPr lang="en-US" sz="2400" b="1" dirty="0">
                <a:solidFill>
                  <a:srgbClr val="FFFFFF"/>
                </a:solidFill>
                <a:latin typeface="Arial" charset="0"/>
              </a:rPr>
              <a:t>High GI</a:t>
            </a:r>
          </a:p>
        </p:txBody>
      </p:sp>
      <p:sp>
        <p:nvSpPr>
          <p:cNvPr id="10" name="Rectangle 9">
            <a:extLst>
              <a:ext uri="{FF2B5EF4-FFF2-40B4-BE49-F238E27FC236}">
                <a16:creationId xmlns:a16="http://schemas.microsoft.com/office/drawing/2014/main" id="{B46EB2D8-E4D9-2938-B620-26418F4CF567}"/>
              </a:ext>
            </a:extLst>
          </p:cNvPr>
          <p:cNvSpPr>
            <a:spLocks noChangeArrowheads="1"/>
          </p:cNvSpPr>
          <p:nvPr/>
        </p:nvSpPr>
        <p:spPr bwMode="auto">
          <a:xfrm>
            <a:off x="1028700" y="0"/>
            <a:ext cx="10058400" cy="1143000"/>
          </a:xfrm>
          <a:prstGeom prst="rect">
            <a:avLst/>
          </a:prstGeom>
          <a:noFill/>
          <a:ln w="12700">
            <a:noFill/>
            <a:miter lim="800000"/>
            <a:headEnd/>
            <a:tailEnd/>
          </a:ln>
        </p:spPr>
        <p:txBody>
          <a:bodyPr lIns="90487" tIns="44450" rIns="90487" bIns="44450" anchor="ctr">
            <a:prstTxWarp prst="textNoShape">
              <a:avLst/>
            </a:prstTxWarp>
          </a:bodyPr>
          <a:lstStyle/>
          <a:p>
            <a:pPr algn="ctr" eaLnBrk="0" fontAlgn="base" hangingPunct="0">
              <a:spcBef>
                <a:spcPct val="0"/>
              </a:spcBef>
              <a:spcAft>
                <a:spcPct val="0"/>
              </a:spcAft>
            </a:pPr>
            <a:r>
              <a:rPr lang="en-US" sz="3600" b="1" u="sng" dirty="0">
                <a:solidFill>
                  <a:srgbClr val="FAFD00"/>
                </a:solidFill>
                <a:latin typeface="Arial" charset="0"/>
              </a:rPr>
              <a:t>Effects of Fast-Digesting Carbs in Rodents</a:t>
            </a:r>
            <a:br>
              <a:rPr lang="en-US" sz="3600" b="1" i="1" u="sng" dirty="0">
                <a:solidFill>
                  <a:srgbClr val="FAFD00"/>
                </a:solidFill>
                <a:latin typeface="Arial" charset="0"/>
              </a:rPr>
            </a:br>
            <a:r>
              <a:rPr lang="en-US" sz="2800" i="1" dirty="0">
                <a:solidFill>
                  <a:srgbClr val="ED181E"/>
                </a:solidFill>
                <a:latin typeface="Arial" charset="0"/>
              </a:rPr>
              <a:t>Differences in body composition</a:t>
            </a:r>
            <a:endParaRPr lang="en-US" sz="3200" i="1" dirty="0">
              <a:solidFill>
                <a:srgbClr val="ED181E"/>
              </a:solidFill>
              <a:latin typeface="Arial" charset="0"/>
            </a:endParaRPr>
          </a:p>
        </p:txBody>
      </p:sp>
      <p:sp>
        <p:nvSpPr>
          <p:cNvPr id="8" name="Rectangle 7">
            <a:extLst>
              <a:ext uri="{FF2B5EF4-FFF2-40B4-BE49-F238E27FC236}">
                <a16:creationId xmlns:a16="http://schemas.microsoft.com/office/drawing/2014/main" id="{8123B531-2C06-533E-D834-D9E841BA9002}"/>
              </a:ext>
            </a:extLst>
          </p:cNvPr>
          <p:cNvSpPr>
            <a:spLocks noChangeArrowheads="1"/>
          </p:cNvSpPr>
          <p:nvPr/>
        </p:nvSpPr>
        <p:spPr bwMode="auto">
          <a:xfrm>
            <a:off x="6427336" y="6396039"/>
            <a:ext cx="4774064" cy="461665"/>
          </a:xfrm>
          <a:prstGeom prst="rect">
            <a:avLst/>
          </a:prstGeom>
          <a:noFill/>
          <a:ln w="12700">
            <a:noFill/>
            <a:miter lim="800000"/>
            <a:headEnd/>
            <a:tailEnd/>
          </a:ln>
        </p:spPr>
        <p:txBody>
          <a:bodyPr wrap="none">
            <a:prstTxWarp prst="textNoShape">
              <a:avLst/>
            </a:prstTxWarp>
            <a:spAutoFit/>
          </a:bodyPr>
          <a:lstStyle/>
          <a:p>
            <a:pPr eaLnBrk="0" fontAlgn="base" hangingPunct="0">
              <a:spcBef>
                <a:spcPct val="0"/>
              </a:spcBef>
              <a:spcAft>
                <a:spcPct val="0"/>
              </a:spcAft>
            </a:pPr>
            <a:r>
              <a:rPr lang="en-US" sz="2400" dirty="0">
                <a:solidFill>
                  <a:srgbClr val="ED181E"/>
                </a:solidFill>
                <a:latin typeface="Arial" charset="0"/>
              </a:rPr>
              <a:t>Pawlak. Lancet 2004, 364:778-85</a:t>
            </a:r>
          </a:p>
        </p:txBody>
      </p:sp>
      <p:sp>
        <p:nvSpPr>
          <p:cNvPr id="4" name="TextBox 3">
            <a:extLst>
              <a:ext uri="{FF2B5EF4-FFF2-40B4-BE49-F238E27FC236}">
                <a16:creationId xmlns:a16="http://schemas.microsoft.com/office/drawing/2014/main" id="{ECF5B401-104D-B4CA-1F10-C3E115979936}"/>
              </a:ext>
            </a:extLst>
          </p:cNvPr>
          <p:cNvSpPr txBox="1"/>
          <p:nvPr/>
        </p:nvSpPr>
        <p:spPr>
          <a:xfrm>
            <a:off x="3657602" y="1219201"/>
            <a:ext cx="7238999" cy="461665"/>
          </a:xfrm>
          <a:prstGeom prst="rect">
            <a:avLst/>
          </a:prstGeom>
          <a:noFill/>
        </p:spPr>
        <p:txBody>
          <a:bodyPr wrap="square" rtlCol="0">
            <a:spAutoFit/>
          </a:bodyPr>
          <a:lstStyle/>
          <a:p>
            <a:pPr eaLnBrk="0" fontAlgn="base" hangingPunct="0">
              <a:spcBef>
                <a:spcPct val="0"/>
              </a:spcBef>
              <a:spcAft>
                <a:spcPct val="0"/>
              </a:spcAft>
            </a:pPr>
            <a:r>
              <a:rPr lang="en-US" sz="2400" i="1" dirty="0">
                <a:solidFill>
                  <a:srgbClr val="FFFFFF"/>
                </a:solidFill>
                <a:latin typeface="Arial" panose="020B0604020202020204" pitchFamily="34" charset="0"/>
                <a:cs typeface="Arial" panose="020B0604020202020204" pitchFamily="34" charset="0"/>
              </a:rPr>
              <a:t>CANNOT be explained by calories in, calories out:</a:t>
            </a:r>
            <a:r>
              <a:rPr lang="en-US" sz="2400" dirty="0">
                <a:solidFill>
                  <a:srgbClr val="FFFFFF"/>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5EF9B85-DBA6-8B9A-42B5-A8F50BFE36F8}"/>
              </a:ext>
            </a:extLst>
          </p:cNvPr>
          <p:cNvSpPr txBox="1"/>
          <p:nvPr/>
        </p:nvSpPr>
        <p:spPr>
          <a:xfrm>
            <a:off x="8408119" y="1844696"/>
            <a:ext cx="2614326" cy="1508105"/>
          </a:xfrm>
          <a:prstGeom prst="rect">
            <a:avLst/>
          </a:prstGeom>
          <a:noFill/>
        </p:spPr>
        <p:txBody>
          <a:bodyPr wrap="square" rtlCol="0">
            <a:spAutoFit/>
          </a:bodyPr>
          <a:lstStyle/>
          <a:p>
            <a:pPr eaLnBrk="0" fontAlgn="base" hangingPunct="0">
              <a:spcBef>
                <a:spcPts val="1200"/>
              </a:spcBef>
              <a:spcAft>
                <a:spcPct val="0"/>
              </a:spcAft>
            </a:pPr>
            <a:r>
              <a:rPr lang="en-US" sz="2400" dirty="0">
                <a:solidFill>
                  <a:srgbClr val="FFFFFF"/>
                </a:solidFill>
                <a:latin typeface="Arial" panose="020B0604020202020204" pitchFamily="34" charset="0"/>
                <a:cs typeface="Arial" panose="020B0604020202020204" pitchFamily="34" charset="0"/>
              </a:rPr>
              <a:t>⬇️ Energy intake</a:t>
            </a:r>
          </a:p>
          <a:p>
            <a:pPr eaLnBrk="0" fontAlgn="base" hangingPunct="0">
              <a:spcBef>
                <a:spcPts val="1200"/>
              </a:spcBef>
              <a:spcAft>
                <a:spcPct val="0"/>
              </a:spcAft>
            </a:pPr>
            <a:r>
              <a:rPr lang="en-US" sz="2400" dirty="0">
                <a:solidFill>
                  <a:srgbClr val="FFFFFF"/>
                </a:solidFill>
                <a:latin typeface="Arial" panose="020B0604020202020204" pitchFamily="34" charset="0"/>
                <a:cs typeface="Arial" panose="020B0604020202020204" pitchFamily="34" charset="0"/>
              </a:rPr>
              <a:t>⬇️ Lean mass</a:t>
            </a:r>
          </a:p>
          <a:p>
            <a:pPr eaLnBrk="0" fontAlgn="base" hangingPunct="0">
              <a:spcBef>
                <a:spcPts val="1200"/>
              </a:spcBef>
              <a:spcAft>
                <a:spcPct val="0"/>
              </a:spcAft>
            </a:pPr>
            <a:r>
              <a:rPr lang="en-US" sz="2400" dirty="0">
                <a:solidFill>
                  <a:srgbClr val="FFFFFF"/>
                </a:solidFill>
                <a:latin typeface="Arial" panose="020B0604020202020204" pitchFamily="34" charset="0"/>
                <a:cs typeface="Arial" panose="020B0604020202020204" pitchFamily="34" charset="0"/>
              </a:rPr>
              <a:t>⬆️ Fat mass</a:t>
            </a:r>
          </a:p>
        </p:txBody>
      </p:sp>
    </p:spTree>
    <p:extLst>
      <p:ext uri="{BB962C8B-B14F-4D97-AF65-F5344CB8AC3E}">
        <p14:creationId xmlns:p14="http://schemas.microsoft.com/office/powerpoint/2010/main" val="3266195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B95CE368-2EE8-0B70-ED29-3ADC7A91D6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29" name="Object 28" hidden="1">
                        <a:extLst>
                          <a:ext uri="{FF2B5EF4-FFF2-40B4-BE49-F238E27FC236}">
                            <a16:creationId xmlns:a16="http://schemas.microsoft.com/office/drawing/2014/main" id="{B95CE368-2EE8-0B70-ED29-3ADC7A91D67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8" name="Oval 47">
            <a:extLst>
              <a:ext uri="{FF2B5EF4-FFF2-40B4-BE49-F238E27FC236}">
                <a16:creationId xmlns:a16="http://schemas.microsoft.com/office/drawing/2014/main" id="{F515031D-F9B9-D55B-6528-6B29A8DD7264}"/>
              </a:ext>
            </a:extLst>
          </p:cNvPr>
          <p:cNvSpPr/>
          <p:nvPr/>
        </p:nvSpPr>
        <p:spPr>
          <a:xfrm>
            <a:off x="695325" y="2443534"/>
            <a:ext cx="3024411" cy="3024411"/>
          </a:xfrm>
          <a:prstGeom prst="ellipse">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pic>
        <p:nvPicPr>
          <p:cNvPr id="111" name="Picture 110">
            <a:extLst>
              <a:ext uri="{FF2B5EF4-FFF2-40B4-BE49-F238E27FC236}">
                <a16:creationId xmlns:a16="http://schemas.microsoft.com/office/drawing/2014/main" id="{D9525753-FA74-AC49-4C30-9B7806F3803A}"/>
              </a:ext>
            </a:extLst>
          </p:cNvPr>
          <p:cNvPicPr>
            <a:picLocks/>
          </p:cNvPicPr>
          <p:nvPr>
            <p:custDataLst>
              <p:tags r:id="rId2"/>
            </p:custDataLst>
          </p:nvPr>
        </p:nvPicPr>
        <p:blipFill rotWithShape="1">
          <a:blip r:embed="rId7" cstate="print">
            <a:extLst>
              <a:ext uri="{28A0092B-C50C-407E-A947-70E740481C1C}">
                <a14:useLocalDpi xmlns:a14="http://schemas.microsoft.com/office/drawing/2010/main" val="0"/>
              </a:ext>
            </a:extLst>
          </a:blip>
          <a:srcRect l="21875" r="21875"/>
          <a:stretch/>
        </p:blipFill>
        <p:spPr bwMode="gray">
          <a:xfrm>
            <a:off x="695325" y="2443534"/>
            <a:ext cx="3024412" cy="3024412"/>
          </a:xfrm>
          <a:custGeom>
            <a:avLst/>
            <a:gdLst>
              <a:gd name="connsiteX0" fmla="*/ 1512206 w 3024412"/>
              <a:gd name="connsiteY0" fmla="*/ 0 h 3024412"/>
              <a:gd name="connsiteX1" fmla="*/ 3024412 w 3024412"/>
              <a:gd name="connsiteY1" fmla="*/ 1512206 h 3024412"/>
              <a:gd name="connsiteX2" fmla="*/ 1512206 w 3024412"/>
              <a:gd name="connsiteY2" fmla="*/ 3024412 h 3024412"/>
              <a:gd name="connsiteX3" fmla="*/ 0 w 3024412"/>
              <a:gd name="connsiteY3" fmla="*/ 1512206 h 3024412"/>
              <a:gd name="connsiteX4" fmla="*/ 1512206 w 3024412"/>
              <a:gd name="connsiteY4" fmla="*/ 0 h 302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412" h="3024412">
                <a:moveTo>
                  <a:pt x="1512206" y="0"/>
                </a:moveTo>
                <a:cubicBezTo>
                  <a:pt x="2347374" y="0"/>
                  <a:pt x="3024412" y="677038"/>
                  <a:pt x="3024412" y="1512206"/>
                </a:cubicBezTo>
                <a:cubicBezTo>
                  <a:pt x="3024412" y="2347374"/>
                  <a:pt x="2347374" y="3024412"/>
                  <a:pt x="1512206" y="3024412"/>
                </a:cubicBezTo>
                <a:cubicBezTo>
                  <a:pt x="677038" y="3024412"/>
                  <a:pt x="0" y="2347374"/>
                  <a:pt x="0" y="1512206"/>
                </a:cubicBezTo>
                <a:cubicBezTo>
                  <a:pt x="0" y="677038"/>
                  <a:pt x="677038" y="0"/>
                  <a:pt x="1512206" y="0"/>
                </a:cubicBezTo>
                <a:close/>
              </a:path>
            </a:pathLst>
          </a:custGeom>
        </p:spPr>
      </p:pic>
      <p:pic>
        <p:nvPicPr>
          <p:cNvPr id="56" name="Picture 55" descr="A person in a black suit&#10;&#10;Description automatically generated with low confidence">
            <a:extLst>
              <a:ext uri="{FF2B5EF4-FFF2-40B4-BE49-F238E27FC236}">
                <a16:creationId xmlns:a16="http://schemas.microsoft.com/office/drawing/2014/main" id="{EE882D55-A29F-04C8-A83F-E78D1C6CE3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 t="5356" r="58159" b="36831"/>
          <a:stretch/>
        </p:blipFill>
        <p:spPr>
          <a:xfrm rot="19300107" flipH="1">
            <a:off x="693214" y="2443472"/>
            <a:ext cx="3024534" cy="3024534"/>
          </a:xfrm>
          <a:custGeom>
            <a:avLst/>
            <a:gdLst>
              <a:gd name="connsiteX0" fmla="*/ 574381 w 3024534"/>
              <a:gd name="connsiteY0" fmla="*/ 326040 h 3024534"/>
              <a:gd name="connsiteX1" fmla="*/ 326040 w 3024534"/>
              <a:gd name="connsiteY1" fmla="*/ 2450155 h 3024534"/>
              <a:gd name="connsiteX2" fmla="*/ 2450154 w 3024534"/>
              <a:gd name="connsiteY2" fmla="*/ 2698495 h 3024534"/>
              <a:gd name="connsiteX3" fmla="*/ 2698495 w 3024534"/>
              <a:gd name="connsiteY3" fmla="*/ 574381 h 3024534"/>
              <a:gd name="connsiteX4" fmla="*/ 574381 w 3024534"/>
              <a:gd name="connsiteY4" fmla="*/ 326040 h 302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4" h="3024534">
                <a:moveTo>
                  <a:pt x="574381" y="326040"/>
                </a:moveTo>
                <a:cubicBezTo>
                  <a:pt x="-80754" y="844021"/>
                  <a:pt x="-191940" y="1795020"/>
                  <a:pt x="326040" y="2450155"/>
                </a:cubicBezTo>
                <a:cubicBezTo>
                  <a:pt x="844021" y="3105289"/>
                  <a:pt x="1795019" y="3216475"/>
                  <a:pt x="2450154" y="2698495"/>
                </a:cubicBezTo>
                <a:cubicBezTo>
                  <a:pt x="3105289" y="2180514"/>
                  <a:pt x="3216475" y="1229516"/>
                  <a:pt x="2698495" y="574381"/>
                </a:cubicBezTo>
                <a:cubicBezTo>
                  <a:pt x="2180514" y="-80754"/>
                  <a:pt x="1229516" y="-191940"/>
                  <a:pt x="574381" y="326040"/>
                </a:cubicBezTo>
                <a:close/>
              </a:path>
            </a:pathLst>
          </a:custGeom>
        </p:spPr>
      </p:pic>
      <p:sp>
        <p:nvSpPr>
          <p:cNvPr id="2" name="Title 1">
            <a:extLst>
              <a:ext uri="{FF2B5EF4-FFF2-40B4-BE49-F238E27FC236}">
                <a16:creationId xmlns:a16="http://schemas.microsoft.com/office/drawing/2014/main" id="{3F5838CA-E7BE-7664-6618-6AFD7E30C4CC}"/>
              </a:ext>
            </a:extLst>
          </p:cNvPr>
          <p:cNvSpPr>
            <a:spLocks noGrp="1"/>
          </p:cNvSpPr>
          <p:nvPr>
            <p:ph type="title"/>
          </p:nvPr>
        </p:nvSpPr>
        <p:spPr>
          <a:xfrm>
            <a:off x="695325" y="692151"/>
            <a:ext cx="2991560" cy="1329595"/>
          </a:xfrm>
        </p:spPr>
        <p:txBody>
          <a:bodyPr vert="horz" wrap="square">
            <a:spAutoFit/>
          </a:bodyPr>
          <a:lstStyle/>
          <a:p>
            <a:r>
              <a:rPr lang="en-US" sz="3200" dirty="0">
                <a:solidFill>
                  <a:schemeClr val="accent2"/>
                </a:solidFill>
              </a:rPr>
              <a:t>Swiss Re IP Claim Deep Dive key stats </a:t>
            </a:r>
            <a:endParaRPr lang="en-GB" sz="3200" dirty="0">
              <a:solidFill>
                <a:schemeClr val="accent2"/>
              </a:solidFill>
            </a:endParaRPr>
          </a:p>
        </p:txBody>
      </p:sp>
      <p:sp>
        <p:nvSpPr>
          <p:cNvPr id="3" name="Slide Number Placeholder 2">
            <a:extLst>
              <a:ext uri="{FF2B5EF4-FFF2-40B4-BE49-F238E27FC236}">
                <a16:creationId xmlns:a16="http://schemas.microsoft.com/office/drawing/2014/main" id="{801E08B3-B32F-DC3B-E5DE-EF1A9CD2FE1F}"/>
              </a:ext>
            </a:extLst>
          </p:cNvPr>
          <p:cNvSpPr>
            <a:spLocks noGrp="1"/>
          </p:cNvSpPr>
          <p:nvPr>
            <p:ph type="sldNum" sz="quarter" idx="12"/>
          </p:nvPr>
        </p:nvSpPr>
        <p:spPr/>
        <p:txBody>
          <a:bodyPr/>
          <a:lstStyle/>
          <a:p>
            <a:fld id="{5E4D2043-7E31-4A53-BD33-72A88E682172}" type="slidenum">
              <a:rPr lang="en-US" smtClean="0"/>
              <a:pPr/>
              <a:t>3</a:t>
            </a:fld>
            <a:endParaRPr lang="en-US" dirty="0"/>
          </a:p>
        </p:txBody>
      </p:sp>
      <p:sp>
        <p:nvSpPr>
          <p:cNvPr id="5" name="Oval 4">
            <a:extLst>
              <a:ext uri="{FF2B5EF4-FFF2-40B4-BE49-F238E27FC236}">
                <a16:creationId xmlns:a16="http://schemas.microsoft.com/office/drawing/2014/main" id="{878B8CC9-F60B-C81F-DF9B-9870997E5F3E}"/>
              </a:ext>
            </a:extLst>
          </p:cNvPr>
          <p:cNvSpPr/>
          <p:nvPr/>
        </p:nvSpPr>
        <p:spPr bwMode="gray">
          <a:xfrm>
            <a:off x="4215677" y="692151"/>
            <a:ext cx="642796" cy="642796"/>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itchFamily="34" charset="0"/>
            </a:endParaRPr>
          </a:p>
        </p:txBody>
      </p:sp>
      <p:sp>
        <p:nvSpPr>
          <p:cNvPr id="6" name="Oval 5">
            <a:extLst>
              <a:ext uri="{FF2B5EF4-FFF2-40B4-BE49-F238E27FC236}">
                <a16:creationId xmlns:a16="http://schemas.microsoft.com/office/drawing/2014/main" id="{CC5F17AB-6704-B607-CC36-5FE9EBE9BA02}"/>
              </a:ext>
            </a:extLst>
          </p:cNvPr>
          <p:cNvSpPr/>
          <p:nvPr/>
        </p:nvSpPr>
        <p:spPr bwMode="gray">
          <a:xfrm>
            <a:off x="4215677" y="1612331"/>
            <a:ext cx="642796" cy="642796"/>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itchFamily="34" charset="0"/>
            </a:endParaRPr>
          </a:p>
        </p:txBody>
      </p:sp>
      <p:sp>
        <p:nvSpPr>
          <p:cNvPr id="7" name="Oval 6">
            <a:extLst>
              <a:ext uri="{FF2B5EF4-FFF2-40B4-BE49-F238E27FC236}">
                <a16:creationId xmlns:a16="http://schemas.microsoft.com/office/drawing/2014/main" id="{2D6B7D27-F954-880E-3369-BB906AFF1F89}"/>
              </a:ext>
            </a:extLst>
          </p:cNvPr>
          <p:cNvSpPr/>
          <p:nvPr/>
        </p:nvSpPr>
        <p:spPr bwMode="gray">
          <a:xfrm>
            <a:off x="4215677" y="2532511"/>
            <a:ext cx="642796" cy="642796"/>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itchFamily="34" charset="0"/>
            </a:endParaRPr>
          </a:p>
        </p:txBody>
      </p:sp>
      <p:sp>
        <p:nvSpPr>
          <p:cNvPr id="8" name="Text Placeholder 1">
            <a:extLst>
              <a:ext uri="{FF2B5EF4-FFF2-40B4-BE49-F238E27FC236}">
                <a16:creationId xmlns:a16="http://schemas.microsoft.com/office/drawing/2014/main" id="{65571881-3BA3-65A6-F509-B18DB3D8F37F}"/>
              </a:ext>
            </a:extLst>
          </p:cNvPr>
          <p:cNvSpPr txBox="1">
            <a:spLocks/>
          </p:cNvSpPr>
          <p:nvPr/>
        </p:nvSpPr>
        <p:spPr bwMode="gray">
          <a:xfrm>
            <a:off x="5053951" y="898133"/>
            <a:ext cx="6323709" cy="230832"/>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007934"/>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sz="1400" kern="120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500" dirty="0"/>
              <a:t>Large sample size n=277 </a:t>
            </a:r>
          </a:p>
        </p:txBody>
      </p:sp>
      <p:sp>
        <p:nvSpPr>
          <p:cNvPr id="9" name="Text Placeholder 3">
            <a:extLst>
              <a:ext uri="{FF2B5EF4-FFF2-40B4-BE49-F238E27FC236}">
                <a16:creationId xmlns:a16="http://schemas.microsoft.com/office/drawing/2014/main" id="{697D23F9-A4D4-40E8-5310-D63DC2322367}"/>
              </a:ext>
            </a:extLst>
          </p:cNvPr>
          <p:cNvSpPr txBox="1">
            <a:spLocks/>
          </p:cNvSpPr>
          <p:nvPr/>
        </p:nvSpPr>
        <p:spPr bwMode="gray">
          <a:xfrm>
            <a:off x="5053951" y="1702897"/>
            <a:ext cx="6322208" cy="461665"/>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66AF85"/>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4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500">
                <a:latin typeface="SwissReSans"/>
              </a:rPr>
              <a:t>Reviewed by team of 6 doctors, plus clinical team, claims assessors, and actuaries. </a:t>
            </a:r>
            <a:endParaRPr lang="en-US"/>
          </a:p>
        </p:txBody>
      </p:sp>
      <p:sp>
        <p:nvSpPr>
          <p:cNvPr id="10" name="Text Placeholder 4">
            <a:extLst>
              <a:ext uri="{FF2B5EF4-FFF2-40B4-BE49-F238E27FC236}">
                <a16:creationId xmlns:a16="http://schemas.microsoft.com/office/drawing/2014/main" id="{72FCE4D6-3AC4-DAAA-5DC5-94456CCA8C9B}"/>
              </a:ext>
            </a:extLst>
          </p:cNvPr>
          <p:cNvSpPr txBox="1">
            <a:spLocks/>
          </p:cNvSpPr>
          <p:nvPr/>
        </p:nvSpPr>
        <p:spPr bwMode="gray">
          <a:xfrm>
            <a:off x="5053951" y="2738493"/>
            <a:ext cx="6334514" cy="230832"/>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C9DD03"/>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4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500" dirty="0" err="1">
                <a:latin typeface="SwissReSans"/>
              </a:rPr>
              <a:t>Randomised</a:t>
            </a:r>
            <a:r>
              <a:rPr lang="en-US" sz="1500" dirty="0">
                <a:latin typeface="SwissReSans"/>
              </a:rPr>
              <a:t> sample, claim durations up to 5 years</a:t>
            </a:r>
            <a:endParaRPr lang="en-US" dirty="0"/>
          </a:p>
        </p:txBody>
      </p:sp>
      <p:grpSp>
        <p:nvGrpSpPr>
          <p:cNvPr id="11" name="Group 10">
            <a:extLst>
              <a:ext uri="{FF2B5EF4-FFF2-40B4-BE49-F238E27FC236}">
                <a16:creationId xmlns:a16="http://schemas.microsoft.com/office/drawing/2014/main" id="{B55C5956-8C20-9EF4-3CFA-68DC4AB8E931}"/>
              </a:ext>
            </a:extLst>
          </p:cNvPr>
          <p:cNvGrpSpPr/>
          <p:nvPr/>
        </p:nvGrpSpPr>
        <p:grpSpPr>
          <a:xfrm>
            <a:off x="5055452" y="1473639"/>
            <a:ext cx="6322208" cy="0"/>
            <a:chOff x="5379562" y="1644406"/>
            <a:chExt cx="6322208" cy="0"/>
          </a:xfrm>
        </p:grpSpPr>
        <p:cxnSp>
          <p:nvCxnSpPr>
            <p:cNvPr id="12" name="Straight Connector 11">
              <a:extLst>
                <a:ext uri="{FF2B5EF4-FFF2-40B4-BE49-F238E27FC236}">
                  <a16:creationId xmlns:a16="http://schemas.microsoft.com/office/drawing/2014/main" id="{63753E0D-CAAB-075E-41A2-DD683BBBCC39}"/>
                </a:ext>
              </a:extLst>
            </p:cNvPr>
            <p:cNvCxnSpPr>
              <a:cxnSpLocks/>
            </p:cNvCxnSpPr>
            <p:nvPr/>
          </p:nvCxnSpPr>
          <p:spPr bwMode="gray">
            <a:xfrm>
              <a:off x="5379562" y="1644406"/>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5D0ADC-09C2-77CF-1B5B-B3D48419C51A}"/>
                </a:ext>
              </a:extLst>
            </p:cNvPr>
            <p:cNvCxnSpPr>
              <a:cxnSpLocks/>
            </p:cNvCxnSpPr>
            <p:nvPr userDrawn="1"/>
          </p:nvCxnSpPr>
          <p:spPr bwMode="gray">
            <a:xfrm>
              <a:off x="5379562" y="1644406"/>
              <a:ext cx="632220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185FEAB-E397-057C-9055-B730B7E0ADA9}"/>
              </a:ext>
            </a:extLst>
          </p:cNvPr>
          <p:cNvGrpSpPr/>
          <p:nvPr/>
        </p:nvGrpSpPr>
        <p:grpSpPr>
          <a:xfrm>
            <a:off x="5055452" y="2393819"/>
            <a:ext cx="6322208" cy="0"/>
            <a:chOff x="5379562" y="2767526"/>
            <a:chExt cx="6322208" cy="0"/>
          </a:xfrm>
        </p:grpSpPr>
        <p:cxnSp>
          <p:nvCxnSpPr>
            <p:cNvPr id="15" name="Straight Connector 14">
              <a:extLst>
                <a:ext uri="{FF2B5EF4-FFF2-40B4-BE49-F238E27FC236}">
                  <a16:creationId xmlns:a16="http://schemas.microsoft.com/office/drawing/2014/main" id="{9328C759-FAA9-4AA0-73D7-0E9D4A79BBCD}"/>
                </a:ext>
              </a:extLst>
            </p:cNvPr>
            <p:cNvCxnSpPr>
              <a:cxnSpLocks/>
            </p:cNvCxnSpPr>
            <p:nvPr/>
          </p:nvCxnSpPr>
          <p:spPr bwMode="gray">
            <a:xfrm>
              <a:off x="5379562" y="2767526"/>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289502-AFAB-22C4-A020-9E5C3DCADA6D}"/>
                </a:ext>
              </a:extLst>
            </p:cNvPr>
            <p:cNvCxnSpPr>
              <a:cxnSpLocks/>
            </p:cNvCxnSpPr>
            <p:nvPr userDrawn="1"/>
          </p:nvCxnSpPr>
          <p:spPr bwMode="gray">
            <a:xfrm>
              <a:off x="5379562" y="2767526"/>
              <a:ext cx="632220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8" name="Oval 17">
            <a:extLst>
              <a:ext uri="{FF2B5EF4-FFF2-40B4-BE49-F238E27FC236}">
                <a16:creationId xmlns:a16="http://schemas.microsoft.com/office/drawing/2014/main" id="{8E49F06C-4B0F-4D85-0C1D-60DEDD088DEA}"/>
              </a:ext>
            </a:extLst>
          </p:cNvPr>
          <p:cNvSpPr/>
          <p:nvPr/>
        </p:nvSpPr>
        <p:spPr bwMode="gray">
          <a:xfrm>
            <a:off x="4215677" y="4457199"/>
            <a:ext cx="642796" cy="642796"/>
          </a:xfrm>
          <a:prstGeom prst="ellips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itchFamily="34" charset="0"/>
            </a:endParaRPr>
          </a:p>
        </p:txBody>
      </p:sp>
      <p:sp>
        <p:nvSpPr>
          <p:cNvPr id="19" name="Oval 18">
            <a:extLst>
              <a:ext uri="{FF2B5EF4-FFF2-40B4-BE49-F238E27FC236}">
                <a16:creationId xmlns:a16="http://schemas.microsoft.com/office/drawing/2014/main" id="{25D4549A-54D2-1EC6-901D-1AE387768EEB}"/>
              </a:ext>
            </a:extLst>
          </p:cNvPr>
          <p:cNvSpPr/>
          <p:nvPr/>
        </p:nvSpPr>
        <p:spPr bwMode="gray">
          <a:xfrm>
            <a:off x="4215677" y="5377379"/>
            <a:ext cx="642796" cy="642796"/>
          </a:xfrm>
          <a:prstGeom prst="ellipse">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itchFamily="34" charset="0"/>
            </a:endParaRPr>
          </a:p>
        </p:txBody>
      </p:sp>
      <p:sp>
        <p:nvSpPr>
          <p:cNvPr id="20" name="Text Placeholder 1">
            <a:extLst>
              <a:ext uri="{FF2B5EF4-FFF2-40B4-BE49-F238E27FC236}">
                <a16:creationId xmlns:a16="http://schemas.microsoft.com/office/drawing/2014/main" id="{1813A42A-C3AC-9AE7-1895-793BE2817373}"/>
              </a:ext>
            </a:extLst>
          </p:cNvPr>
          <p:cNvSpPr txBox="1">
            <a:spLocks/>
          </p:cNvSpPr>
          <p:nvPr/>
        </p:nvSpPr>
        <p:spPr bwMode="gray">
          <a:xfrm>
            <a:off x="5053951" y="4663181"/>
            <a:ext cx="6323709" cy="230832"/>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007934"/>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sz="1400" kern="120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500" dirty="0"/>
              <a:t>Further drill down into 12+ month IP claim cohort.</a:t>
            </a:r>
          </a:p>
        </p:txBody>
      </p:sp>
      <p:sp>
        <p:nvSpPr>
          <p:cNvPr id="21" name="Text Placeholder 3">
            <a:extLst>
              <a:ext uri="{FF2B5EF4-FFF2-40B4-BE49-F238E27FC236}">
                <a16:creationId xmlns:a16="http://schemas.microsoft.com/office/drawing/2014/main" id="{6BF68388-0775-6FA3-3A39-3B7BDCD61AB8}"/>
              </a:ext>
            </a:extLst>
          </p:cNvPr>
          <p:cNvSpPr txBox="1">
            <a:spLocks/>
          </p:cNvSpPr>
          <p:nvPr/>
        </p:nvSpPr>
        <p:spPr bwMode="gray">
          <a:xfrm>
            <a:off x="5053951" y="5467945"/>
            <a:ext cx="6322208" cy="461665"/>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66AF85"/>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4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sz="1500" dirty="0"/>
              <a:t>Clinician analysis of medical histories to detect extent of obesity as a claim driving factor.</a:t>
            </a:r>
          </a:p>
        </p:txBody>
      </p:sp>
      <p:grpSp>
        <p:nvGrpSpPr>
          <p:cNvPr id="22" name="Group 21">
            <a:extLst>
              <a:ext uri="{FF2B5EF4-FFF2-40B4-BE49-F238E27FC236}">
                <a16:creationId xmlns:a16="http://schemas.microsoft.com/office/drawing/2014/main" id="{46A761FD-F6F7-5284-AEF7-79B1D93BDAA3}"/>
              </a:ext>
            </a:extLst>
          </p:cNvPr>
          <p:cNvGrpSpPr/>
          <p:nvPr/>
        </p:nvGrpSpPr>
        <p:grpSpPr>
          <a:xfrm>
            <a:off x="5055452" y="5238687"/>
            <a:ext cx="6322208" cy="0"/>
            <a:chOff x="5379562" y="1644406"/>
            <a:chExt cx="6322208" cy="0"/>
          </a:xfrm>
        </p:grpSpPr>
        <p:cxnSp>
          <p:nvCxnSpPr>
            <p:cNvPr id="23" name="Straight Connector 22">
              <a:extLst>
                <a:ext uri="{FF2B5EF4-FFF2-40B4-BE49-F238E27FC236}">
                  <a16:creationId xmlns:a16="http://schemas.microsoft.com/office/drawing/2014/main" id="{B3B632D2-95F7-1CBA-89BB-9CE684FCB92B}"/>
                </a:ext>
              </a:extLst>
            </p:cNvPr>
            <p:cNvCxnSpPr>
              <a:cxnSpLocks/>
            </p:cNvCxnSpPr>
            <p:nvPr/>
          </p:nvCxnSpPr>
          <p:spPr bwMode="gray">
            <a:xfrm>
              <a:off x="5379562" y="1644406"/>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3EA4457-F4F4-E405-3057-0458B3A81240}"/>
                </a:ext>
              </a:extLst>
            </p:cNvPr>
            <p:cNvCxnSpPr>
              <a:cxnSpLocks/>
            </p:cNvCxnSpPr>
            <p:nvPr userDrawn="1"/>
          </p:nvCxnSpPr>
          <p:spPr bwMode="gray">
            <a:xfrm>
              <a:off x="5379562" y="1644406"/>
              <a:ext cx="632220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8E62F47D-D6E3-DF8C-6D82-517340067893}"/>
              </a:ext>
            </a:extLst>
          </p:cNvPr>
          <p:cNvSpPr/>
          <p:nvPr/>
        </p:nvSpPr>
        <p:spPr>
          <a:xfrm>
            <a:off x="5053950" y="3315071"/>
            <a:ext cx="1251272" cy="993239"/>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0" rtlCol="0" anchor="t" anchorCtr="0"/>
          <a:lstStyle/>
          <a:p>
            <a:r>
              <a:rPr lang="en-GB" dirty="0">
                <a:solidFill>
                  <a:schemeClr val="tx2"/>
                </a:solidFill>
                <a:latin typeface="+mj-lt"/>
              </a:rPr>
              <a:t>1% </a:t>
            </a:r>
            <a:r>
              <a:rPr lang="en-GB" sz="1200" dirty="0">
                <a:solidFill>
                  <a:schemeClr val="tx1"/>
                </a:solidFill>
                <a:latin typeface="SwissReSans" pitchFamily="34" charset="0"/>
              </a:rPr>
              <a:t>Underweight</a:t>
            </a:r>
          </a:p>
        </p:txBody>
      </p:sp>
      <p:sp>
        <p:nvSpPr>
          <p:cNvPr id="25" name="Rectangle 24">
            <a:extLst>
              <a:ext uri="{FF2B5EF4-FFF2-40B4-BE49-F238E27FC236}">
                <a16:creationId xmlns:a16="http://schemas.microsoft.com/office/drawing/2014/main" id="{21C6DF42-AD05-C061-172F-CA27355E5570}"/>
              </a:ext>
            </a:extLst>
          </p:cNvPr>
          <p:cNvSpPr/>
          <p:nvPr/>
        </p:nvSpPr>
        <p:spPr>
          <a:xfrm>
            <a:off x="6403086" y="3315071"/>
            <a:ext cx="1251272" cy="993239"/>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0" rtlCol="0" anchor="t" anchorCtr="0"/>
          <a:lstStyle/>
          <a:p>
            <a:r>
              <a:rPr lang="en-GB" dirty="0">
                <a:solidFill>
                  <a:schemeClr val="tx2"/>
                </a:solidFill>
                <a:latin typeface="+mj-lt"/>
              </a:rPr>
              <a:t>11% </a:t>
            </a:r>
            <a:br>
              <a:rPr lang="en-GB" dirty="0">
                <a:solidFill>
                  <a:schemeClr val="tx2"/>
                </a:solidFill>
                <a:latin typeface="+mj-lt"/>
              </a:rPr>
            </a:br>
            <a:r>
              <a:rPr lang="en-GB" sz="1200" dirty="0">
                <a:solidFill>
                  <a:schemeClr val="tx1"/>
                </a:solidFill>
                <a:latin typeface="SwissReSans" pitchFamily="34" charset="0"/>
              </a:rPr>
              <a:t>Normal range </a:t>
            </a:r>
          </a:p>
        </p:txBody>
      </p:sp>
      <p:sp>
        <p:nvSpPr>
          <p:cNvPr id="26" name="Rectangle 25">
            <a:extLst>
              <a:ext uri="{FF2B5EF4-FFF2-40B4-BE49-F238E27FC236}">
                <a16:creationId xmlns:a16="http://schemas.microsoft.com/office/drawing/2014/main" id="{1A2185F4-9D21-DFF8-E8D1-A8907E5311C0}"/>
              </a:ext>
            </a:extLst>
          </p:cNvPr>
          <p:cNvSpPr/>
          <p:nvPr/>
        </p:nvSpPr>
        <p:spPr>
          <a:xfrm>
            <a:off x="7752223" y="3315071"/>
            <a:ext cx="1251272" cy="993239"/>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0" rtlCol="0" anchor="t" anchorCtr="0"/>
          <a:lstStyle/>
          <a:p>
            <a:r>
              <a:rPr lang="en-GB" dirty="0">
                <a:solidFill>
                  <a:schemeClr val="tx2"/>
                </a:solidFill>
                <a:latin typeface="+mj-lt"/>
              </a:rPr>
              <a:t>10% </a:t>
            </a:r>
            <a:r>
              <a:rPr lang="en-GB" sz="1200" dirty="0">
                <a:solidFill>
                  <a:schemeClr val="tx1"/>
                </a:solidFill>
                <a:latin typeface="SwissReSans" pitchFamily="34" charset="0"/>
              </a:rPr>
              <a:t>Overweight</a:t>
            </a:r>
          </a:p>
        </p:txBody>
      </p:sp>
      <p:sp>
        <p:nvSpPr>
          <p:cNvPr id="27" name="Rectangle 26">
            <a:extLst>
              <a:ext uri="{FF2B5EF4-FFF2-40B4-BE49-F238E27FC236}">
                <a16:creationId xmlns:a16="http://schemas.microsoft.com/office/drawing/2014/main" id="{B6D9701C-9BB4-8D19-626F-09462132EA9D}"/>
              </a:ext>
            </a:extLst>
          </p:cNvPr>
          <p:cNvSpPr/>
          <p:nvPr/>
        </p:nvSpPr>
        <p:spPr>
          <a:xfrm>
            <a:off x="9101359" y="3315071"/>
            <a:ext cx="1251272" cy="993239"/>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0" rtlCol="0" anchor="t" anchorCtr="0"/>
          <a:lstStyle/>
          <a:p>
            <a:r>
              <a:rPr lang="en-GB" dirty="0">
                <a:solidFill>
                  <a:schemeClr val="tx2"/>
                </a:solidFill>
                <a:latin typeface="+mj-lt"/>
              </a:rPr>
              <a:t>18% </a:t>
            </a:r>
            <a:br>
              <a:rPr lang="en-GB" dirty="0">
                <a:solidFill>
                  <a:schemeClr val="tx2"/>
                </a:solidFill>
                <a:latin typeface="+mj-lt"/>
              </a:rPr>
            </a:br>
            <a:r>
              <a:rPr lang="en-GB" sz="1200" dirty="0">
                <a:solidFill>
                  <a:schemeClr val="tx1"/>
                </a:solidFill>
                <a:latin typeface="SwissReSans" pitchFamily="34" charset="0"/>
              </a:rPr>
              <a:t>Obese</a:t>
            </a:r>
          </a:p>
        </p:txBody>
      </p:sp>
      <p:sp>
        <p:nvSpPr>
          <p:cNvPr id="28" name="Rectangle 27">
            <a:extLst>
              <a:ext uri="{FF2B5EF4-FFF2-40B4-BE49-F238E27FC236}">
                <a16:creationId xmlns:a16="http://schemas.microsoft.com/office/drawing/2014/main" id="{50157EA7-D394-3DFB-B6AB-DC6F51DE5D6A}"/>
              </a:ext>
            </a:extLst>
          </p:cNvPr>
          <p:cNvSpPr/>
          <p:nvPr/>
        </p:nvSpPr>
        <p:spPr>
          <a:xfrm>
            <a:off x="10450497" y="3315071"/>
            <a:ext cx="1251272" cy="993239"/>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82880" bIns="0" rtlCol="0" anchor="t" anchorCtr="0"/>
          <a:lstStyle/>
          <a:p>
            <a:r>
              <a:rPr lang="en-GB" dirty="0">
                <a:solidFill>
                  <a:schemeClr val="tx2"/>
                </a:solidFill>
                <a:latin typeface="+mj-lt"/>
              </a:rPr>
              <a:t>60% </a:t>
            </a:r>
            <a:br>
              <a:rPr lang="en-GB" dirty="0">
                <a:solidFill>
                  <a:schemeClr val="tx2"/>
                </a:solidFill>
                <a:latin typeface="+mj-lt"/>
              </a:rPr>
            </a:br>
            <a:r>
              <a:rPr lang="en-GB" sz="1200" dirty="0">
                <a:solidFill>
                  <a:schemeClr val="tx1"/>
                </a:solidFill>
                <a:latin typeface="SwissReSans" pitchFamily="34" charset="0"/>
              </a:rPr>
              <a:t>No information available </a:t>
            </a:r>
            <a:endParaRPr lang="en-GB" sz="1050" dirty="0">
              <a:solidFill>
                <a:schemeClr val="tx1"/>
              </a:solidFill>
              <a:latin typeface="SwissReSans" pitchFamily="34" charset="0"/>
            </a:endParaRPr>
          </a:p>
        </p:txBody>
      </p:sp>
      <p:grpSp>
        <p:nvGrpSpPr>
          <p:cNvPr id="66" name="Group 65">
            <a:extLst>
              <a:ext uri="{FF2B5EF4-FFF2-40B4-BE49-F238E27FC236}">
                <a16:creationId xmlns:a16="http://schemas.microsoft.com/office/drawing/2014/main" id="{C68404B7-80FE-6E07-D6AF-5C14514F1FF9}"/>
              </a:ext>
            </a:extLst>
          </p:cNvPr>
          <p:cNvGrpSpPr/>
          <p:nvPr/>
        </p:nvGrpSpPr>
        <p:grpSpPr>
          <a:xfrm>
            <a:off x="4406542" y="1803397"/>
            <a:ext cx="261066" cy="260664"/>
            <a:chOff x="4483010" y="1863662"/>
            <a:chExt cx="190780" cy="190486"/>
          </a:xfrm>
          <a:solidFill>
            <a:schemeClr val="bg1"/>
          </a:solidFill>
        </p:grpSpPr>
        <p:sp>
          <p:nvSpPr>
            <p:cNvPr id="63" name="Freeform: Shape 62">
              <a:extLst>
                <a:ext uri="{FF2B5EF4-FFF2-40B4-BE49-F238E27FC236}">
                  <a16:creationId xmlns:a16="http://schemas.microsoft.com/office/drawing/2014/main" id="{87017205-24C3-DAC2-AD66-392465675143}"/>
                </a:ext>
              </a:extLst>
            </p:cNvPr>
            <p:cNvSpPr/>
            <p:nvPr/>
          </p:nvSpPr>
          <p:spPr>
            <a:xfrm>
              <a:off x="4483290" y="1863662"/>
              <a:ext cx="190500" cy="113538"/>
            </a:xfrm>
            <a:custGeom>
              <a:avLst/>
              <a:gdLst>
                <a:gd name="connsiteX0" fmla="*/ 190500 w 190500"/>
                <a:gd name="connsiteY0" fmla="*/ 55340 h 113538"/>
                <a:gd name="connsiteX1" fmla="*/ 190500 w 190500"/>
                <a:gd name="connsiteY1" fmla="*/ 100013 h 113538"/>
                <a:gd name="connsiteX2" fmla="*/ 151638 w 190500"/>
                <a:gd name="connsiteY2" fmla="*/ 100013 h 113538"/>
                <a:gd name="connsiteX3" fmla="*/ 147447 w 190500"/>
                <a:gd name="connsiteY3" fmla="*/ 97441 h 113538"/>
                <a:gd name="connsiteX4" fmla="*/ 137541 w 190500"/>
                <a:gd name="connsiteY4" fmla="*/ 78677 h 113538"/>
                <a:gd name="connsiteX5" fmla="*/ 119634 w 190500"/>
                <a:gd name="connsiteY5" fmla="*/ 67437 h 113538"/>
                <a:gd name="connsiteX6" fmla="*/ 103061 w 190500"/>
                <a:gd name="connsiteY6" fmla="*/ 80582 h 113538"/>
                <a:gd name="connsiteX7" fmla="*/ 89916 w 190500"/>
                <a:gd name="connsiteY7" fmla="*/ 113538 h 113538"/>
                <a:gd name="connsiteX8" fmla="*/ 88011 w 190500"/>
                <a:gd name="connsiteY8" fmla="*/ 108585 h 113538"/>
                <a:gd name="connsiteX9" fmla="*/ 56864 w 190500"/>
                <a:gd name="connsiteY9" fmla="*/ 87344 h 113538"/>
                <a:gd name="connsiteX10" fmla="*/ 0 w 190500"/>
                <a:gd name="connsiteY10" fmla="*/ 87630 h 113538"/>
                <a:gd name="connsiteX11" fmla="*/ 0 w 190500"/>
                <a:gd name="connsiteY11" fmla="*/ 55340 h 113538"/>
                <a:gd name="connsiteX12" fmla="*/ 55340 w 190500"/>
                <a:gd name="connsiteY12" fmla="*/ 0 h 113538"/>
                <a:gd name="connsiteX13" fmla="*/ 135160 w 190500"/>
                <a:gd name="connsiteY13" fmla="*/ 0 h 113538"/>
                <a:gd name="connsiteX14" fmla="*/ 190500 w 190500"/>
                <a:gd name="connsiteY14" fmla="*/ 55340 h 11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13538">
                  <a:moveTo>
                    <a:pt x="190500" y="55340"/>
                  </a:moveTo>
                  <a:lnTo>
                    <a:pt x="190500" y="100013"/>
                  </a:lnTo>
                  <a:lnTo>
                    <a:pt x="151638" y="100013"/>
                  </a:lnTo>
                  <a:cubicBezTo>
                    <a:pt x="150495" y="99917"/>
                    <a:pt x="148019" y="98489"/>
                    <a:pt x="147447" y="97441"/>
                  </a:cubicBezTo>
                  <a:lnTo>
                    <a:pt x="137541" y="78677"/>
                  </a:lnTo>
                  <a:cubicBezTo>
                    <a:pt x="133636" y="71247"/>
                    <a:pt x="126873" y="67056"/>
                    <a:pt x="119634" y="67437"/>
                  </a:cubicBezTo>
                  <a:cubicBezTo>
                    <a:pt x="112395" y="67818"/>
                    <a:pt x="106204" y="72676"/>
                    <a:pt x="103061" y="80582"/>
                  </a:cubicBezTo>
                  <a:lnTo>
                    <a:pt x="89916" y="113538"/>
                  </a:lnTo>
                  <a:lnTo>
                    <a:pt x="88011" y="108585"/>
                  </a:lnTo>
                  <a:cubicBezTo>
                    <a:pt x="83344" y="96488"/>
                    <a:pt x="70009" y="87344"/>
                    <a:pt x="56864" y="87344"/>
                  </a:cubicBezTo>
                  <a:lnTo>
                    <a:pt x="0" y="87630"/>
                  </a:lnTo>
                  <a:lnTo>
                    <a:pt x="0" y="55340"/>
                  </a:lnTo>
                  <a:cubicBezTo>
                    <a:pt x="0" y="20669"/>
                    <a:pt x="20669" y="0"/>
                    <a:pt x="55340" y="0"/>
                  </a:cubicBezTo>
                  <a:lnTo>
                    <a:pt x="135160" y="0"/>
                  </a:lnTo>
                  <a:cubicBezTo>
                    <a:pt x="169831" y="0"/>
                    <a:pt x="190500" y="20669"/>
                    <a:pt x="190500" y="55340"/>
                  </a:cubicBezTo>
                  <a:close/>
                </a:path>
              </a:pathLst>
            </a:custGeom>
            <a:grp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959A99B3-0894-49C7-22A6-1A9B00F281C6}"/>
                </a:ext>
              </a:extLst>
            </p:cNvPr>
            <p:cNvSpPr/>
            <p:nvPr/>
          </p:nvSpPr>
          <p:spPr>
            <a:xfrm>
              <a:off x="4483290" y="1945368"/>
              <a:ext cx="190500" cy="108780"/>
            </a:xfrm>
            <a:custGeom>
              <a:avLst/>
              <a:gdLst>
                <a:gd name="connsiteX0" fmla="*/ 190500 w 190500"/>
                <a:gd name="connsiteY0" fmla="*/ 53441 h 108780"/>
                <a:gd name="connsiteX1" fmla="*/ 190500 w 190500"/>
                <a:gd name="connsiteY1" fmla="*/ 32581 h 108780"/>
                <a:gd name="connsiteX2" fmla="*/ 151638 w 190500"/>
                <a:gd name="connsiteY2" fmla="*/ 32581 h 108780"/>
                <a:gd name="connsiteX3" fmla="*/ 134779 w 190500"/>
                <a:gd name="connsiteY3" fmla="*/ 22389 h 108780"/>
                <a:gd name="connsiteX4" fmla="*/ 124873 w 190500"/>
                <a:gd name="connsiteY4" fmla="*/ 3625 h 108780"/>
                <a:gd name="connsiteX5" fmla="*/ 116300 w 190500"/>
                <a:gd name="connsiteY5" fmla="*/ 4101 h 108780"/>
                <a:gd name="connsiteX6" fmla="*/ 94393 w 190500"/>
                <a:gd name="connsiteY6" fmla="*/ 59441 h 108780"/>
                <a:gd name="connsiteX7" fmla="*/ 85534 w 190500"/>
                <a:gd name="connsiteY7" fmla="*/ 59441 h 108780"/>
                <a:gd name="connsiteX8" fmla="*/ 74676 w 190500"/>
                <a:gd name="connsiteY8" fmla="*/ 32009 h 108780"/>
                <a:gd name="connsiteX9" fmla="*/ 56960 w 190500"/>
                <a:gd name="connsiteY9" fmla="*/ 19913 h 108780"/>
                <a:gd name="connsiteX10" fmla="*/ 0 w 190500"/>
                <a:gd name="connsiteY10" fmla="*/ 20198 h 108780"/>
                <a:gd name="connsiteX11" fmla="*/ 0 w 190500"/>
                <a:gd name="connsiteY11" fmla="*/ 53441 h 108780"/>
                <a:gd name="connsiteX12" fmla="*/ 53626 w 190500"/>
                <a:gd name="connsiteY12" fmla="*/ 108686 h 108780"/>
                <a:gd name="connsiteX13" fmla="*/ 56864 w 190500"/>
                <a:gd name="connsiteY13" fmla="*/ 108781 h 108780"/>
                <a:gd name="connsiteX14" fmla="*/ 133064 w 190500"/>
                <a:gd name="connsiteY14" fmla="*/ 108781 h 108780"/>
                <a:gd name="connsiteX15" fmla="*/ 137255 w 190500"/>
                <a:gd name="connsiteY15" fmla="*/ 108686 h 108780"/>
                <a:gd name="connsiteX16" fmla="*/ 190500 w 190500"/>
                <a:gd name="connsiteY16" fmla="*/ 53441 h 10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0" h="108780">
                  <a:moveTo>
                    <a:pt x="190500" y="53441"/>
                  </a:moveTo>
                  <a:lnTo>
                    <a:pt x="190500" y="32581"/>
                  </a:lnTo>
                  <a:lnTo>
                    <a:pt x="151638" y="32581"/>
                  </a:lnTo>
                  <a:cubicBezTo>
                    <a:pt x="145256" y="32581"/>
                    <a:pt x="137731" y="28009"/>
                    <a:pt x="134779" y="22389"/>
                  </a:cubicBezTo>
                  <a:lnTo>
                    <a:pt x="124873" y="3625"/>
                  </a:lnTo>
                  <a:cubicBezTo>
                    <a:pt x="122206" y="-1423"/>
                    <a:pt x="118396" y="-1138"/>
                    <a:pt x="116300" y="4101"/>
                  </a:cubicBezTo>
                  <a:lnTo>
                    <a:pt x="94393" y="59441"/>
                  </a:lnTo>
                  <a:cubicBezTo>
                    <a:pt x="92012" y="65633"/>
                    <a:pt x="88011" y="65633"/>
                    <a:pt x="85534" y="59441"/>
                  </a:cubicBezTo>
                  <a:lnTo>
                    <a:pt x="74676" y="32009"/>
                  </a:lnTo>
                  <a:cubicBezTo>
                    <a:pt x="72104" y="25342"/>
                    <a:pt x="64103" y="19913"/>
                    <a:pt x="56960" y="19913"/>
                  </a:cubicBezTo>
                  <a:lnTo>
                    <a:pt x="0" y="20198"/>
                  </a:lnTo>
                  <a:lnTo>
                    <a:pt x="0" y="53441"/>
                  </a:lnTo>
                  <a:cubicBezTo>
                    <a:pt x="0" y="87540"/>
                    <a:pt x="20003" y="108114"/>
                    <a:pt x="53626" y="108686"/>
                  </a:cubicBezTo>
                  <a:cubicBezTo>
                    <a:pt x="54673" y="108781"/>
                    <a:pt x="55817" y="108781"/>
                    <a:pt x="56864" y="108781"/>
                  </a:cubicBezTo>
                  <a:lnTo>
                    <a:pt x="133064" y="108781"/>
                  </a:lnTo>
                  <a:cubicBezTo>
                    <a:pt x="134493" y="108781"/>
                    <a:pt x="135922" y="108781"/>
                    <a:pt x="137255" y="108686"/>
                  </a:cubicBezTo>
                  <a:cubicBezTo>
                    <a:pt x="170688" y="107924"/>
                    <a:pt x="190500" y="87445"/>
                    <a:pt x="190500" y="53441"/>
                  </a:cubicBezTo>
                  <a:close/>
                </a:path>
              </a:pathLst>
            </a:custGeom>
            <a:grp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044C8F56-4919-C1F4-EED7-9288DDAE8B12}"/>
                </a:ext>
              </a:extLst>
            </p:cNvPr>
            <p:cNvSpPr/>
            <p:nvPr/>
          </p:nvSpPr>
          <p:spPr>
            <a:xfrm>
              <a:off x="4483010" y="1965571"/>
              <a:ext cx="285" cy="31527"/>
            </a:xfrm>
            <a:custGeom>
              <a:avLst/>
              <a:gdLst>
                <a:gd name="connsiteX0" fmla="*/ 286 w 285"/>
                <a:gd name="connsiteY0" fmla="*/ 0 h 31527"/>
                <a:gd name="connsiteX1" fmla="*/ 286 w 285"/>
                <a:gd name="connsiteY1" fmla="*/ 31528 h 31527"/>
                <a:gd name="connsiteX2" fmla="*/ 0 w 285"/>
                <a:gd name="connsiteY2" fmla="*/ 21908 h 31527"/>
                <a:gd name="connsiteX3" fmla="*/ 0 w 285"/>
                <a:gd name="connsiteY3" fmla="*/ 0 h 31527"/>
                <a:gd name="connsiteX4" fmla="*/ 286 w 285"/>
                <a:gd name="connsiteY4" fmla="*/ 0 h 3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31527">
                  <a:moveTo>
                    <a:pt x="286" y="0"/>
                  </a:moveTo>
                  <a:lnTo>
                    <a:pt x="286" y="31528"/>
                  </a:lnTo>
                  <a:cubicBezTo>
                    <a:pt x="95" y="28480"/>
                    <a:pt x="0" y="25241"/>
                    <a:pt x="0" y="21908"/>
                  </a:cubicBezTo>
                  <a:lnTo>
                    <a:pt x="0" y="0"/>
                  </a:lnTo>
                  <a:lnTo>
                    <a:pt x="286" y="0"/>
                  </a:lnTo>
                  <a:close/>
                </a:path>
              </a:pathLst>
            </a:custGeom>
            <a:grpFill/>
            <a:ln w="9525" cap="flat">
              <a:noFill/>
              <a:prstDash val="solid"/>
              <a:miter/>
            </a:ln>
          </p:spPr>
          <p:txBody>
            <a:bodyPr rtlCol="0" anchor="ctr"/>
            <a:lstStyle/>
            <a:p>
              <a:endParaRPr lang="en-GB"/>
            </a:p>
          </p:txBody>
        </p:sp>
      </p:grpSp>
      <p:grpSp>
        <p:nvGrpSpPr>
          <p:cNvPr id="72" name="Group 71">
            <a:extLst>
              <a:ext uri="{FF2B5EF4-FFF2-40B4-BE49-F238E27FC236}">
                <a16:creationId xmlns:a16="http://schemas.microsoft.com/office/drawing/2014/main" id="{E0D6553A-B793-BE87-D9EC-C32C2A3867DA}"/>
              </a:ext>
            </a:extLst>
          </p:cNvPr>
          <p:cNvGrpSpPr/>
          <p:nvPr/>
        </p:nvGrpSpPr>
        <p:grpSpPr>
          <a:xfrm>
            <a:off x="4413251" y="883208"/>
            <a:ext cx="247650" cy="260682"/>
            <a:chOff x="4427677" y="939735"/>
            <a:chExt cx="180975" cy="190500"/>
          </a:xfrm>
          <a:solidFill>
            <a:schemeClr val="bg1"/>
          </a:solidFill>
        </p:grpSpPr>
        <p:sp>
          <p:nvSpPr>
            <p:cNvPr id="70" name="Freeform: Shape 69">
              <a:extLst>
                <a:ext uri="{FF2B5EF4-FFF2-40B4-BE49-F238E27FC236}">
                  <a16:creationId xmlns:a16="http://schemas.microsoft.com/office/drawing/2014/main" id="{5E53A05F-C9A6-69DD-34D3-704F26881493}"/>
                </a:ext>
              </a:extLst>
            </p:cNvPr>
            <p:cNvSpPr/>
            <p:nvPr/>
          </p:nvSpPr>
          <p:spPr>
            <a:xfrm>
              <a:off x="4543689" y="939883"/>
              <a:ext cx="64799" cy="64816"/>
            </a:xfrm>
            <a:custGeom>
              <a:avLst/>
              <a:gdLst>
                <a:gd name="connsiteX0" fmla="*/ 10668 w 64799"/>
                <a:gd name="connsiteY0" fmla="*/ 1856 h 64816"/>
                <a:gd name="connsiteX1" fmla="*/ 0 w 64799"/>
                <a:gd name="connsiteY1" fmla="*/ 6047 h 64816"/>
                <a:gd name="connsiteX2" fmla="*/ 0 w 64799"/>
                <a:gd name="connsiteY2" fmla="*/ 39289 h 64816"/>
                <a:gd name="connsiteX3" fmla="*/ 26194 w 64799"/>
                <a:gd name="connsiteY3" fmla="*/ 64721 h 64816"/>
                <a:gd name="connsiteX4" fmla="*/ 58579 w 64799"/>
                <a:gd name="connsiteY4" fmla="*/ 64816 h 64816"/>
                <a:gd name="connsiteX5" fmla="*/ 63056 w 64799"/>
                <a:gd name="connsiteY5" fmla="*/ 54625 h 64816"/>
                <a:gd name="connsiteX6" fmla="*/ 10668 w 64799"/>
                <a:gd name="connsiteY6" fmla="*/ 1856 h 6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99" h="64816">
                  <a:moveTo>
                    <a:pt x="10668" y="1856"/>
                  </a:moveTo>
                  <a:cubicBezTo>
                    <a:pt x="6763" y="-2049"/>
                    <a:pt x="0" y="618"/>
                    <a:pt x="0" y="6047"/>
                  </a:cubicBezTo>
                  <a:lnTo>
                    <a:pt x="0" y="39289"/>
                  </a:lnTo>
                  <a:cubicBezTo>
                    <a:pt x="0" y="53196"/>
                    <a:pt x="11811" y="64721"/>
                    <a:pt x="26194" y="64721"/>
                  </a:cubicBezTo>
                  <a:cubicBezTo>
                    <a:pt x="35243" y="64816"/>
                    <a:pt x="47815" y="64816"/>
                    <a:pt x="58579" y="64816"/>
                  </a:cubicBezTo>
                  <a:cubicBezTo>
                    <a:pt x="64008" y="64816"/>
                    <a:pt x="66865" y="58435"/>
                    <a:pt x="63056" y="54625"/>
                  </a:cubicBezTo>
                  <a:cubicBezTo>
                    <a:pt x="49339" y="40813"/>
                    <a:pt x="24765" y="15953"/>
                    <a:pt x="10668" y="1856"/>
                  </a:cubicBezTo>
                  <a:close/>
                </a:path>
              </a:pathLst>
            </a:custGeom>
            <a:grp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7D0A26B4-B874-277F-CFF1-942E64F86E01}"/>
                </a:ext>
              </a:extLst>
            </p:cNvPr>
            <p:cNvSpPr/>
            <p:nvPr/>
          </p:nvSpPr>
          <p:spPr>
            <a:xfrm>
              <a:off x="4427677" y="939735"/>
              <a:ext cx="180975" cy="190500"/>
            </a:xfrm>
            <a:custGeom>
              <a:avLst/>
              <a:gdLst>
                <a:gd name="connsiteX0" fmla="*/ 171450 w 180975"/>
                <a:gd name="connsiteY0" fmla="*/ 78010 h 190500"/>
                <a:gd name="connsiteX1" fmla="*/ 143923 w 180975"/>
                <a:gd name="connsiteY1" fmla="*/ 78010 h 190500"/>
                <a:gd name="connsiteX2" fmla="*/ 102965 w 180975"/>
                <a:gd name="connsiteY2" fmla="*/ 37052 h 190500"/>
                <a:gd name="connsiteX3" fmla="*/ 102965 w 180975"/>
                <a:gd name="connsiteY3" fmla="*/ 9525 h 190500"/>
                <a:gd name="connsiteX4" fmla="*/ 93440 w 180975"/>
                <a:gd name="connsiteY4" fmla="*/ 0 h 190500"/>
                <a:gd name="connsiteX5" fmla="*/ 53054 w 180975"/>
                <a:gd name="connsiteY5" fmla="*/ 0 h 190500"/>
                <a:gd name="connsiteX6" fmla="*/ 0 w 180975"/>
                <a:gd name="connsiteY6" fmla="*/ 53054 h 190500"/>
                <a:gd name="connsiteX7" fmla="*/ 0 w 180975"/>
                <a:gd name="connsiteY7" fmla="*/ 137446 h 190500"/>
                <a:gd name="connsiteX8" fmla="*/ 53054 w 180975"/>
                <a:gd name="connsiteY8" fmla="*/ 190500 h 190500"/>
                <a:gd name="connsiteX9" fmla="*/ 127921 w 180975"/>
                <a:gd name="connsiteY9" fmla="*/ 190500 h 190500"/>
                <a:gd name="connsiteX10" fmla="*/ 180975 w 180975"/>
                <a:gd name="connsiteY10" fmla="*/ 137446 h 190500"/>
                <a:gd name="connsiteX11" fmla="*/ 180975 w 180975"/>
                <a:gd name="connsiteY11" fmla="*/ 87535 h 190500"/>
                <a:gd name="connsiteX12" fmla="*/ 171450 w 180975"/>
                <a:gd name="connsiteY12" fmla="*/ 78010 h 190500"/>
                <a:gd name="connsiteX13" fmla="*/ 85725 w 180975"/>
                <a:gd name="connsiteY13" fmla="*/ 150019 h 190500"/>
                <a:gd name="connsiteX14" fmla="*/ 47625 w 180975"/>
                <a:gd name="connsiteY14" fmla="*/ 150019 h 190500"/>
                <a:gd name="connsiteX15" fmla="*/ 40481 w 180975"/>
                <a:gd name="connsiteY15" fmla="*/ 142875 h 190500"/>
                <a:gd name="connsiteX16" fmla="*/ 47625 w 180975"/>
                <a:gd name="connsiteY16" fmla="*/ 135731 h 190500"/>
                <a:gd name="connsiteX17" fmla="*/ 85725 w 180975"/>
                <a:gd name="connsiteY17" fmla="*/ 135731 h 190500"/>
                <a:gd name="connsiteX18" fmla="*/ 92869 w 180975"/>
                <a:gd name="connsiteY18" fmla="*/ 142875 h 190500"/>
                <a:gd name="connsiteX19" fmla="*/ 85725 w 180975"/>
                <a:gd name="connsiteY19" fmla="*/ 150019 h 190500"/>
                <a:gd name="connsiteX20" fmla="*/ 104775 w 180975"/>
                <a:gd name="connsiteY20" fmla="*/ 111919 h 190500"/>
                <a:gd name="connsiteX21" fmla="*/ 47625 w 180975"/>
                <a:gd name="connsiteY21" fmla="*/ 111919 h 190500"/>
                <a:gd name="connsiteX22" fmla="*/ 40481 w 180975"/>
                <a:gd name="connsiteY22" fmla="*/ 104775 h 190500"/>
                <a:gd name="connsiteX23" fmla="*/ 47625 w 180975"/>
                <a:gd name="connsiteY23" fmla="*/ 97631 h 190500"/>
                <a:gd name="connsiteX24" fmla="*/ 104775 w 180975"/>
                <a:gd name="connsiteY24" fmla="*/ 97631 h 190500"/>
                <a:gd name="connsiteX25" fmla="*/ 111919 w 180975"/>
                <a:gd name="connsiteY25" fmla="*/ 104775 h 190500"/>
                <a:gd name="connsiteX26" fmla="*/ 104775 w 180975"/>
                <a:gd name="connsiteY26" fmla="*/ 1119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975" h="190500">
                  <a:moveTo>
                    <a:pt x="171450" y="78010"/>
                  </a:moveTo>
                  <a:lnTo>
                    <a:pt x="143923" y="78010"/>
                  </a:lnTo>
                  <a:cubicBezTo>
                    <a:pt x="121349" y="78010"/>
                    <a:pt x="102965" y="59627"/>
                    <a:pt x="102965" y="37052"/>
                  </a:cubicBezTo>
                  <a:lnTo>
                    <a:pt x="102965" y="9525"/>
                  </a:lnTo>
                  <a:cubicBezTo>
                    <a:pt x="102965" y="4286"/>
                    <a:pt x="98679" y="0"/>
                    <a:pt x="93440" y="0"/>
                  </a:cubicBezTo>
                  <a:lnTo>
                    <a:pt x="53054" y="0"/>
                  </a:lnTo>
                  <a:cubicBezTo>
                    <a:pt x="23717" y="0"/>
                    <a:pt x="0" y="19050"/>
                    <a:pt x="0" y="53054"/>
                  </a:cubicBezTo>
                  <a:lnTo>
                    <a:pt x="0" y="137446"/>
                  </a:lnTo>
                  <a:cubicBezTo>
                    <a:pt x="0" y="171450"/>
                    <a:pt x="23717" y="190500"/>
                    <a:pt x="53054" y="190500"/>
                  </a:cubicBezTo>
                  <a:lnTo>
                    <a:pt x="127921" y="190500"/>
                  </a:lnTo>
                  <a:cubicBezTo>
                    <a:pt x="157258" y="190500"/>
                    <a:pt x="180975" y="171450"/>
                    <a:pt x="180975" y="137446"/>
                  </a:cubicBezTo>
                  <a:lnTo>
                    <a:pt x="180975" y="87535"/>
                  </a:lnTo>
                  <a:cubicBezTo>
                    <a:pt x="180975" y="82296"/>
                    <a:pt x="176689" y="78010"/>
                    <a:pt x="171450" y="78010"/>
                  </a:cubicBezTo>
                  <a:close/>
                  <a:moveTo>
                    <a:pt x="85725" y="150019"/>
                  </a:moveTo>
                  <a:lnTo>
                    <a:pt x="47625" y="150019"/>
                  </a:lnTo>
                  <a:cubicBezTo>
                    <a:pt x="43720" y="150019"/>
                    <a:pt x="40481" y="146780"/>
                    <a:pt x="40481" y="142875"/>
                  </a:cubicBezTo>
                  <a:cubicBezTo>
                    <a:pt x="40481" y="138970"/>
                    <a:pt x="43720" y="135731"/>
                    <a:pt x="47625" y="135731"/>
                  </a:cubicBezTo>
                  <a:lnTo>
                    <a:pt x="85725" y="135731"/>
                  </a:lnTo>
                  <a:cubicBezTo>
                    <a:pt x="89630" y="135731"/>
                    <a:pt x="92869" y="138970"/>
                    <a:pt x="92869" y="142875"/>
                  </a:cubicBezTo>
                  <a:cubicBezTo>
                    <a:pt x="92869" y="146780"/>
                    <a:pt x="89630" y="150019"/>
                    <a:pt x="85725" y="150019"/>
                  </a:cubicBezTo>
                  <a:close/>
                  <a:moveTo>
                    <a:pt x="104775" y="111919"/>
                  </a:moveTo>
                  <a:lnTo>
                    <a:pt x="47625" y="111919"/>
                  </a:lnTo>
                  <a:cubicBezTo>
                    <a:pt x="43720" y="111919"/>
                    <a:pt x="40481" y="108680"/>
                    <a:pt x="40481" y="104775"/>
                  </a:cubicBezTo>
                  <a:cubicBezTo>
                    <a:pt x="40481" y="100870"/>
                    <a:pt x="43720" y="97631"/>
                    <a:pt x="47625" y="97631"/>
                  </a:cubicBezTo>
                  <a:lnTo>
                    <a:pt x="104775" y="97631"/>
                  </a:lnTo>
                  <a:cubicBezTo>
                    <a:pt x="108680" y="97631"/>
                    <a:pt x="111919" y="100870"/>
                    <a:pt x="111919" y="104775"/>
                  </a:cubicBezTo>
                  <a:cubicBezTo>
                    <a:pt x="111919" y="108680"/>
                    <a:pt x="108680" y="111919"/>
                    <a:pt x="104775" y="111919"/>
                  </a:cubicBezTo>
                  <a:close/>
                </a:path>
              </a:pathLst>
            </a:custGeom>
            <a:grpFill/>
            <a:ln w="9525" cap="flat">
              <a:noFill/>
              <a:prstDash val="solid"/>
              <a:miter/>
            </a:ln>
          </p:spPr>
          <p:txBody>
            <a:bodyPr rtlCol="0" anchor="ctr"/>
            <a:lstStyle/>
            <a:p>
              <a:endParaRPr lang="en-GB"/>
            </a:p>
          </p:txBody>
        </p:sp>
      </p:grpSp>
      <p:grpSp>
        <p:nvGrpSpPr>
          <p:cNvPr id="80" name="Group 79">
            <a:extLst>
              <a:ext uri="{FF2B5EF4-FFF2-40B4-BE49-F238E27FC236}">
                <a16:creationId xmlns:a16="http://schemas.microsoft.com/office/drawing/2014/main" id="{FB02A047-94CA-2271-F32C-7E8A0C81BD94}"/>
              </a:ext>
            </a:extLst>
          </p:cNvPr>
          <p:cNvGrpSpPr/>
          <p:nvPr/>
        </p:nvGrpSpPr>
        <p:grpSpPr>
          <a:xfrm>
            <a:off x="4413251" y="2723568"/>
            <a:ext cx="247650" cy="260682"/>
            <a:chOff x="4432940" y="2822337"/>
            <a:chExt cx="180975" cy="190500"/>
          </a:xfrm>
          <a:solidFill>
            <a:schemeClr val="bg1"/>
          </a:solidFill>
        </p:grpSpPr>
        <p:sp>
          <p:nvSpPr>
            <p:cNvPr id="76" name="Freeform: Shape 75">
              <a:extLst>
                <a:ext uri="{FF2B5EF4-FFF2-40B4-BE49-F238E27FC236}">
                  <a16:creationId xmlns:a16="http://schemas.microsoft.com/office/drawing/2014/main" id="{3ADE38BB-5E13-C29C-A99B-3309C0E0A23B}"/>
                </a:ext>
              </a:extLst>
            </p:cNvPr>
            <p:cNvSpPr/>
            <p:nvPr/>
          </p:nvSpPr>
          <p:spPr>
            <a:xfrm>
              <a:off x="4532953" y="2822337"/>
              <a:ext cx="80962" cy="104775"/>
            </a:xfrm>
            <a:custGeom>
              <a:avLst/>
              <a:gdLst>
                <a:gd name="connsiteX0" fmla="*/ 80963 w 80962"/>
                <a:gd name="connsiteY0" fmla="*/ 84773 h 104775"/>
                <a:gd name="connsiteX1" fmla="*/ 80963 w 80962"/>
                <a:gd name="connsiteY1" fmla="*/ 20003 h 104775"/>
                <a:gd name="connsiteX2" fmla="*/ 59722 w 80962"/>
                <a:gd name="connsiteY2" fmla="*/ 0 h 104775"/>
                <a:gd name="connsiteX3" fmla="*/ 21241 w 80962"/>
                <a:gd name="connsiteY3" fmla="*/ 0 h 104775"/>
                <a:gd name="connsiteX4" fmla="*/ 0 w 80962"/>
                <a:gd name="connsiteY4" fmla="*/ 20003 h 104775"/>
                <a:gd name="connsiteX5" fmla="*/ 0 w 80962"/>
                <a:gd name="connsiteY5" fmla="*/ 84773 h 104775"/>
                <a:gd name="connsiteX6" fmla="*/ 21241 w 80962"/>
                <a:gd name="connsiteY6" fmla="*/ 104775 h 104775"/>
                <a:gd name="connsiteX7" fmla="*/ 59722 w 80962"/>
                <a:gd name="connsiteY7" fmla="*/ 104775 h 104775"/>
                <a:gd name="connsiteX8" fmla="*/ 80963 w 80962"/>
                <a:gd name="connsiteY8" fmla="*/ 8477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104775">
                  <a:moveTo>
                    <a:pt x="80963" y="84773"/>
                  </a:moveTo>
                  <a:lnTo>
                    <a:pt x="80963" y="20003"/>
                  </a:lnTo>
                  <a:cubicBezTo>
                    <a:pt x="80963" y="5715"/>
                    <a:pt x="74867" y="0"/>
                    <a:pt x="59722" y="0"/>
                  </a:cubicBezTo>
                  <a:lnTo>
                    <a:pt x="21241" y="0"/>
                  </a:lnTo>
                  <a:cubicBezTo>
                    <a:pt x="6096" y="0"/>
                    <a:pt x="0" y="5715"/>
                    <a:pt x="0" y="20003"/>
                  </a:cubicBezTo>
                  <a:lnTo>
                    <a:pt x="0" y="84773"/>
                  </a:lnTo>
                  <a:cubicBezTo>
                    <a:pt x="0" y="99060"/>
                    <a:pt x="6096" y="104775"/>
                    <a:pt x="21241" y="104775"/>
                  </a:cubicBezTo>
                  <a:lnTo>
                    <a:pt x="59722" y="104775"/>
                  </a:lnTo>
                  <a:cubicBezTo>
                    <a:pt x="74867" y="104775"/>
                    <a:pt x="80963" y="99060"/>
                    <a:pt x="80963" y="84773"/>
                  </a:cubicBezTo>
                  <a:close/>
                </a:path>
              </a:pathLst>
            </a:custGeom>
            <a:grp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805D2814-59F5-CEE1-FFF5-87F785C31B4F}"/>
                </a:ext>
              </a:extLst>
            </p:cNvPr>
            <p:cNvSpPr/>
            <p:nvPr/>
          </p:nvSpPr>
          <p:spPr>
            <a:xfrm>
              <a:off x="4432940" y="2908062"/>
              <a:ext cx="80962" cy="104775"/>
            </a:xfrm>
            <a:custGeom>
              <a:avLst/>
              <a:gdLst>
                <a:gd name="connsiteX0" fmla="*/ 80963 w 80962"/>
                <a:gd name="connsiteY0" fmla="*/ 20003 h 104775"/>
                <a:gd name="connsiteX1" fmla="*/ 80963 w 80962"/>
                <a:gd name="connsiteY1" fmla="*/ 84773 h 104775"/>
                <a:gd name="connsiteX2" fmla="*/ 59722 w 80962"/>
                <a:gd name="connsiteY2" fmla="*/ 104775 h 104775"/>
                <a:gd name="connsiteX3" fmla="*/ 21241 w 80962"/>
                <a:gd name="connsiteY3" fmla="*/ 104775 h 104775"/>
                <a:gd name="connsiteX4" fmla="*/ 0 w 80962"/>
                <a:gd name="connsiteY4" fmla="*/ 84773 h 104775"/>
                <a:gd name="connsiteX5" fmla="*/ 0 w 80962"/>
                <a:gd name="connsiteY5" fmla="*/ 20003 h 104775"/>
                <a:gd name="connsiteX6" fmla="*/ 21241 w 80962"/>
                <a:gd name="connsiteY6" fmla="*/ 0 h 104775"/>
                <a:gd name="connsiteX7" fmla="*/ 59722 w 80962"/>
                <a:gd name="connsiteY7" fmla="*/ 0 h 104775"/>
                <a:gd name="connsiteX8" fmla="*/ 80963 w 80962"/>
                <a:gd name="connsiteY8" fmla="*/ 2000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104775">
                  <a:moveTo>
                    <a:pt x="80963" y="20003"/>
                  </a:moveTo>
                  <a:lnTo>
                    <a:pt x="80963" y="84773"/>
                  </a:lnTo>
                  <a:cubicBezTo>
                    <a:pt x="80963" y="99060"/>
                    <a:pt x="74867" y="104775"/>
                    <a:pt x="59722" y="104775"/>
                  </a:cubicBezTo>
                  <a:lnTo>
                    <a:pt x="21241" y="104775"/>
                  </a:lnTo>
                  <a:cubicBezTo>
                    <a:pt x="6096" y="104775"/>
                    <a:pt x="0" y="99060"/>
                    <a:pt x="0" y="84773"/>
                  </a:cubicBezTo>
                  <a:lnTo>
                    <a:pt x="0" y="20003"/>
                  </a:lnTo>
                  <a:cubicBezTo>
                    <a:pt x="0" y="5715"/>
                    <a:pt x="6096" y="0"/>
                    <a:pt x="21241" y="0"/>
                  </a:cubicBezTo>
                  <a:lnTo>
                    <a:pt x="59722" y="0"/>
                  </a:lnTo>
                  <a:cubicBezTo>
                    <a:pt x="74867" y="0"/>
                    <a:pt x="80963" y="5715"/>
                    <a:pt x="80963" y="20003"/>
                  </a:cubicBezTo>
                  <a:close/>
                </a:path>
              </a:pathLst>
            </a:custGeom>
            <a:grp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8E1E924-478B-6BA2-F011-153FEDD185F4}"/>
                </a:ext>
              </a:extLst>
            </p:cNvPr>
            <p:cNvSpPr/>
            <p:nvPr/>
          </p:nvSpPr>
          <p:spPr>
            <a:xfrm>
              <a:off x="4532953" y="2946162"/>
              <a:ext cx="80962" cy="66675"/>
            </a:xfrm>
            <a:custGeom>
              <a:avLst/>
              <a:gdLst>
                <a:gd name="connsiteX0" fmla="*/ 80963 w 80962"/>
                <a:gd name="connsiteY0" fmla="*/ 46672 h 66675"/>
                <a:gd name="connsiteX1" fmla="*/ 80963 w 80962"/>
                <a:gd name="connsiteY1" fmla="*/ 20003 h 66675"/>
                <a:gd name="connsiteX2" fmla="*/ 59722 w 80962"/>
                <a:gd name="connsiteY2" fmla="*/ 0 h 66675"/>
                <a:gd name="connsiteX3" fmla="*/ 21241 w 80962"/>
                <a:gd name="connsiteY3" fmla="*/ 0 h 66675"/>
                <a:gd name="connsiteX4" fmla="*/ 0 w 80962"/>
                <a:gd name="connsiteY4" fmla="*/ 20003 h 66675"/>
                <a:gd name="connsiteX5" fmla="*/ 0 w 80962"/>
                <a:gd name="connsiteY5" fmla="*/ 46672 h 66675"/>
                <a:gd name="connsiteX6" fmla="*/ 21241 w 80962"/>
                <a:gd name="connsiteY6" fmla="*/ 66675 h 66675"/>
                <a:gd name="connsiteX7" fmla="*/ 59722 w 80962"/>
                <a:gd name="connsiteY7" fmla="*/ 66675 h 66675"/>
                <a:gd name="connsiteX8" fmla="*/ 80963 w 80962"/>
                <a:gd name="connsiteY8" fmla="*/ 4667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66675">
                  <a:moveTo>
                    <a:pt x="80963" y="46672"/>
                  </a:moveTo>
                  <a:lnTo>
                    <a:pt x="80963" y="20003"/>
                  </a:lnTo>
                  <a:cubicBezTo>
                    <a:pt x="80963" y="5715"/>
                    <a:pt x="74867" y="0"/>
                    <a:pt x="59722" y="0"/>
                  </a:cubicBezTo>
                  <a:lnTo>
                    <a:pt x="21241" y="0"/>
                  </a:lnTo>
                  <a:cubicBezTo>
                    <a:pt x="6096" y="0"/>
                    <a:pt x="0" y="5715"/>
                    <a:pt x="0" y="20003"/>
                  </a:cubicBezTo>
                  <a:lnTo>
                    <a:pt x="0" y="46672"/>
                  </a:lnTo>
                  <a:cubicBezTo>
                    <a:pt x="0" y="60960"/>
                    <a:pt x="6096" y="66675"/>
                    <a:pt x="21241" y="66675"/>
                  </a:cubicBezTo>
                  <a:lnTo>
                    <a:pt x="59722" y="66675"/>
                  </a:lnTo>
                  <a:cubicBezTo>
                    <a:pt x="74867" y="66675"/>
                    <a:pt x="80963" y="60960"/>
                    <a:pt x="80963" y="46672"/>
                  </a:cubicBezTo>
                  <a:close/>
                </a:path>
              </a:pathLst>
            </a:custGeom>
            <a:grp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C519D52-7871-618B-114E-087583183562}"/>
                </a:ext>
              </a:extLst>
            </p:cNvPr>
            <p:cNvSpPr/>
            <p:nvPr/>
          </p:nvSpPr>
          <p:spPr>
            <a:xfrm>
              <a:off x="4432940" y="2822337"/>
              <a:ext cx="80962" cy="66675"/>
            </a:xfrm>
            <a:custGeom>
              <a:avLst/>
              <a:gdLst>
                <a:gd name="connsiteX0" fmla="*/ 80963 w 80962"/>
                <a:gd name="connsiteY0" fmla="*/ 46673 h 66675"/>
                <a:gd name="connsiteX1" fmla="*/ 80963 w 80962"/>
                <a:gd name="connsiteY1" fmla="*/ 20003 h 66675"/>
                <a:gd name="connsiteX2" fmla="*/ 59722 w 80962"/>
                <a:gd name="connsiteY2" fmla="*/ 0 h 66675"/>
                <a:gd name="connsiteX3" fmla="*/ 21241 w 80962"/>
                <a:gd name="connsiteY3" fmla="*/ 0 h 66675"/>
                <a:gd name="connsiteX4" fmla="*/ 0 w 80962"/>
                <a:gd name="connsiteY4" fmla="*/ 20003 h 66675"/>
                <a:gd name="connsiteX5" fmla="*/ 0 w 80962"/>
                <a:gd name="connsiteY5" fmla="*/ 46673 h 66675"/>
                <a:gd name="connsiteX6" fmla="*/ 21241 w 80962"/>
                <a:gd name="connsiteY6" fmla="*/ 66675 h 66675"/>
                <a:gd name="connsiteX7" fmla="*/ 59722 w 80962"/>
                <a:gd name="connsiteY7" fmla="*/ 66675 h 66675"/>
                <a:gd name="connsiteX8" fmla="*/ 80963 w 80962"/>
                <a:gd name="connsiteY8" fmla="*/ 4667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66675">
                  <a:moveTo>
                    <a:pt x="80963" y="46673"/>
                  </a:moveTo>
                  <a:lnTo>
                    <a:pt x="80963" y="20003"/>
                  </a:lnTo>
                  <a:cubicBezTo>
                    <a:pt x="80963" y="5715"/>
                    <a:pt x="74867" y="0"/>
                    <a:pt x="59722" y="0"/>
                  </a:cubicBezTo>
                  <a:lnTo>
                    <a:pt x="21241" y="0"/>
                  </a:lnTo>
                  <a:cubicBezTo>
                    <a:pt x="6096" y="0"/>
                    <a:pt x="0" y="5715"/>
                    <a:pt x="0" y="20003"/>
                  </a:cubicBezTo>
                  <a:lnTo>
                    <a:pt x="0" y="46673"/>
                  </a:lnTo>
                  <a:cubicBezTo>
                    <a:pt x="0" y="60960"/>
                    <a:pt x="6096" y="66675"/>
                    <a:pt x="21241" y="66675"/>
                  </a:cubicBezTo>
                  <a:lnTo>
                    <a:pt x="59722" y="66675"/>
                  </a:lnTo>
                  <a:cubicBezTo>
                    <a:pt x="74867" y="66675"/>
                    <a:pt x="80963" y="60960"/>
                    <a:pt x="80963" y="46673"/>
                  </a:cubicBezTo>
                  <a:close/>
                </a:path>
              </a:pathLst>
            </a:custGeom>
            <a:grpFill/>
            <a:ln w="9525" cap="flat">
              <a:noFill/>
              <a:prstDash val="solid"/>
              <a:miter/>
            </a:ln>
          </p:spPr>
          <p:txBody>
            <a:bodyPr rtlCol="0" anchor="ctr"/>
            <a:lstStyle/>
            <a:p>
              <a:endParaRPr lang="en-GB"/>
            </a:p>
          </p:txBody>
        </p:sp>
      </p:grpSp>
      <p:grpSp>
        <p:nvGrpSpPr>
          <p:cNvPr id="89" name="Group 88">
            <a:extLst>
              <a:ext uri="{FF2B5EF4-FFF2-40B4-BE49-F238E27FC236}">
                <a16:creationId xmlns:a16="http://schemas.microsoft.com/office/drawing/2014/main" id="{41BEC6EB-7FB5-A277-910A-8792BDD2AEBB}"/>
              </a:ext>
            </a:extLst>
          </p:cNvPr>
          <p:cNvGrpSpPr/>
          <p:nvPr/>
        </p:nvGrpSpPr>
        <p:grpSpPr>
          <a:xfrm>
            <a:off x="4396892" y="4638492"/>
            <a:ext cx="280366" cy="280210"/>
            <a:chOff x="4444207" y="4561903"/>
            <a:chExt cx="204884" cy="204770"/>
          </a:xfrm>
          <a:solidFill>
            <a:schemeClr val="bg1"/>
          </a:solidFill>
        </p:grpSpPr>
        <p:sp>
          <p:nvSpPr>
            <p:cNvPr id="84" name="Freeform: Shape 83">
              <a:extLst>
                <a:ext uri="{FF2B5EF4-FFF2-40B4-BE49-F238E27FC236}">
                  <a16:creationId xmlns:a16="http://schemas.microsoft.com/office/drawing/2014/main" id="{AA51247B-ED8F-EB4E-F122-A8E9670048B2}"/>
                </a:ext>
              </a:extLst>
            </p:cNvPr>
            <p:cNvSpPr/>
            <p:nvPr/>
          </p:nvSpPr>
          <p:spPr>
            <a:xfrm>
              <a:off x="4568069" y="4685616"/>
              <a:ext cx="81022" cy="81057"/>
            </a:xfrm>
            <a:custGeom>
              <a:avLst/>
              <a:gdLst>
                <a:gd name="connsiteX0" fmla="*/ 7108 w 81022"/>
                <a:gd name="connsiteY0" fmla="*/ 81058 h 81057"/>
                <a:gd name="connsiteX1" fmla="*/ 917 w 81022"/>
                <a:gd name="connsiteY1" fmla="*/ 77438 h 81057"/>
                <a:gd name="connsiteX2" fmla="*/ 1012 w 81022"/>
                <a:gd name="connsiteY2" fmla="*/ 70199 h 81057"/>
                <a:gd name="connsiteX3" fmla="*/ 11014 w 81022"/>
                <a:gd name="connsiteY3" fmla="*/ 53530 h 81057"/>
                <a:gd name="connsiteX4" fmla="*/ 20824 w 81022"/>
                <a:gd name="connsiteY4" fmla="*/ 51054 h 81057"/>
                <a:gd name="connsiteX5" fmla="*/ 23301 w 81022"/>
                <a:gd name="connsiteY5" fmla="*/ 60865 h 81057"/>
                <a:gd name="connsiteX6" fmla="*/ 20729 w 81022"/>
                <a:gd name="connsiteY6" fmla="*/ 65151 h 81057"/>
                <a:gd name="connsiteX7" fmla="*/ 66735 w 81022"/>
                <a:gd name="connsiteY7" fmla="*/ 7144 h 81057"/>
                <a:gd name="connsiteX8" fmla="*/ 73879 w 81022"/>
                <a:gd name="connsiteY8" fmla="*/ 0 h 81057"/>
                <a:gd name="connsiteX9" fmla="*/ 81022 w 81022"/>
                <a:gd name="connsiteY9" fmla="*/ 7144 h 81057"/>
                <a:gd name="connsiteX10" fmla="*/ 7108 w 81022"/>
                <a:gd name="connsiteY10" fmla="*/ 81058 h 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022" h="81057">
                  <a:moveTo>
                    <a:pt x="7108" y="81058"/>
                  </a:moveTo>
                  <a:cubicBezTo>
                    <a:pt x="4537" y="81058"/>
                    <a:pt x="2155" y="79629"/>
                    <a:pt x="917" y="77438"/>
                  </a:cubicBezTo>
                  <a:cubicBezTo>
                    <a:pt x="-321" y="75152"/>
                    <a:pt x="-321" y="72485"/>
                    <a:pt x="1012" y="70199"/>
                  </a:cubicBezTo>
                  <a:lnTo>
                    <a:pt x="11014" y="53530"/>
                  </a:lnTo>
                  <a:cubicBezTo>
                    <a:pt x="13014" y="50197"/>
                    <a:pt x="17395" y="49054"/>
                    <a:pt x="20824" y="51054"/>
                  </a:cubicBezTo>
                  <a:cubicBezTo>
                    <a:pt x="24253" y="53054"/>
                    <a:pt x="25301" y="57436"/>
                    <a:pt x="23301" y="60865"/>
                  </a:cubicBezTo>
                  <a:lnTo>
                    <a:pt x="20729" y="65151"/>
                  </a:lnTo>
                  <a:cubicBezTo>
                    <a:pt x="47018" y="58960"/>
                    <a:pt x="66735" y="35338"/>
                    <a:pt x="66735" y="7144"/>
                  </a:cubicBezTo>
                  <a:cubicBezTo>
                    <a:pt x="66735" y="3239"/>
                    <a:pt x="69973" y="0"/>
                    <a:pt x="73879" y="0"/>
                  </a:cubicBezTo>
                  <a:cubicBezTo>
                    <a:pt x="77784" y="0"/>
                    <a:pt x="81022" y="3239"/>
                    <a:pt x="81022" y="7144"/>
                  </a:cubicBezTo>
                  <a:cubicBezTo>
                    <a:pt x="80927" y="47911"/>
                    <a:pt x="47780" y="81058"/>
                    <a:pt x="7108" y="81058"/>
                  </a:cubicBezTo>
                  <a:close/>
                </a:path>
              </a:pathLst>
            </a:custGeom>
            <a:grp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5A41F107-BFCB-09B2-49BA-7104F6E52EAC}"/>
                </a:ext>
              </a:extLst>
            </p:cNvPr>
            <p:cNvSpPr/>
            <p:nvPr/>
          </p:nvSpPr>
          <p:spPr>
            <a:xfrm>
              <a:off x="4444207" y="4561903"/>
              <a:ext cx="80927" cy="80962"/>
            </a:xfrm>
            <a:custGeom>
              <a:avLst/>
              <a:gdLst>
                <a:gd name="connsiteX0" fmla="*/ 7144 w 80927"/>
                <a:gd name="connsiteY0" fmla="*/ 80963 h 80962"/>
                <a:gd name="connsiteX1" fmla="*/ 0 w 80927"/>
                <a:gd name="connsiteY1" fmla="*/ 73819 h 80962"/>
                <a:gd name="connsiteX2" fmla="*/ 73819 w 80927"/>
                <a:gd name="connsiteY2" fmla="*/ 0 h 80962"/>
                <a:gd name="connsiteX3" fmla="*/ 80010 w 80927"/>
                <a:gd name="connsiteY3" fmla="*/ 3620 h 80962"/>
                <a:gd name="connsiteX4" fmla="*/ 79915 w 80927"/>
                <a:gd name="connsiteY4" fmla="*/ 10859 h 80962"/>
                <a:gd name="connsiteX5" fmla="*/ 69914 w 80927"/>
                <a:gd name="connsiteY5" fmla="*/ 27527 h 80962"/>
                <a:gd name="connsiteX6" fmla="*/ 60103 w 80927"/>
                <a:gd name="connsiteY6" fmla="*/ 29908 h 80962"/>
                <a:gd name="connsiteX7" fmla="*/ 57722 w 80927"/>
                <a:gd name="connsiteY7" fmla="*/ 20098 h 80962"/>
                <a:gd name="connsiteX8" fmla="*/ 60293 w 80927"/>
                <a:gd name="connsiteY8" fmla="*/ 15812 h 80962"/>
                <a:gd name="connsiteX9" fmla="*/ 14288 w 80927"/>
                <a:gd name="connsiteY9" fmla="*/ 73819 h 80962"/>
                <a:gd name="connsiteX10" fmla="*/ 7144 w 80927"/>
                <a:gd name="connsiteY10" fmla="*/ 80963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927" h="80962">
                  <a:moveTo>
                    <a:pt x="7144" y="80963"/>
                  </a:moveTo>
                  <a:cubicBezTo>
                    <a:pt x="3239" y="80963"/>
                    <a:pt x="0" y="77724"/>
                    <a:pt x="0" y="73819"/>
                  </a:cubicBezTo>
                  <a:cubicBezTo>
                    <a:pt x="0" y="33147"/>
                    <a:pt x="33147" y="0"/>
                    <a:pt x="73819" y="0"/>
                  </a:cubicBezTo>
                  <a:cubicBezTo>
                    <a:pt x="76391" y="0"/>
                    <a:pt x="78772" y="1429"/>
                    <a:pt x="80010" y="3620"/>
                  </a:cubicBezTo>
                  <a:cubicBezTo>
                    <a:pt x="81248" y="5906"/>
                    <a:pt x="81248" y="8573"/>
                    <a:pt x="79915" y="10859"/>
                  </a:cubicBezTo>
                  <a:lnTo>
                    <a:pt x="69914" y="27527"/>
                  </a:lnTo>
                  <a:cubicBezTo>
                    <a:pt x="67913" y="30861"/>
                    <a:pt x="63532" y="32004"/>
                    <a:pt x="60103" y="29908"/>
                  </a:cubicBezTo>
                  <a:cubicBezTo>
                    <a:pt x="56769" y="27908"/>
                    <a:pt x="55626" y="23527"/>
                    <a:pt x="57722" y="20098"/>
                  </a:cubicBezTo>
                  <a:lnTo>
                    <a:pt x="60293" y="15812"/>
                  </a:lnTo>
                  <a:cubicBezTo>
                    <a:pt x="33909" y="22003"/>
                    <a:pt x="14288" y="45625"/>
                    <a:pt x="14288" y="73819"/>
                  </a:cubicBezTo>
                  <a:cubicBezTo>
                    <a:pt x="14288" y="77724"/>
                    <a:pt x="11049" y="80963"/>
                    <a:pt x="7144" y="80963"/>
                  </a:cubicBezTo>
                  <a:close/>
                </a:path>
              </a:pathLst>
            </a:custGeom>
            <a:grp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B00955B9-8F9A-A056-2FAC-F84C835153BD}"/>
                </a:ext>
              </a:extLst>
            </p:cNvPr>
            <p:cNvSpPr/>
            <p:nvPr/>
          </p:nvSpPr>
          <p:spPr>
            <a:xfrm>
              <a:off x="4500501" y="4607370"/>
              <a:ext cx="92202" cy="56268"/>
            </a:xfrm>
            <a:custGeom>
              <a:avLst/>
              <a:gdLst>
                <a:gd name="connsiteX0" fmla="*/ 88011 w 92202"/>
                <a:gd name="connsiteY0" fmla="*/ 20836 h 56268"/>
                <a:gd name="connsiteX1" fmla="*/ 52197 w 92202"/>
                <a:gd name="connsiteY1" fmla="*/ 1500 h 56268"/>
                <a:gd name="connsiteX2" fmla="*/ 40101 w 92202"/>
                <a:gd name="connsiteY2" fmla="*/ 1500 h 56268"/>
                <a:gd name="connsiteX3" fmla="*/ 4191 w 92202"/>
                <a:gd name="connsiteY3" fmla="*/ 20836 h 56268"/>
                <a:gd name="connsiteX4" fmla="*/ 0 w 92202"/>
                <a:gd name="connsiteY4" fmla="*/ 28075 h 56268"/>
                <a:gd name="connsiteX5" fmla="*/ 4191 w 92202"/>
                <a:gd name="connsiteY5" fmla="*/ 35409 h 56268"/>
                <a:gd name="connsiteX6" fmla="*/ 40005 w 92202"/>
                <a:gd name="connsiteY6" fmla="*/ 54745 h 56268"/>
                <a:gd name="connsiteX7" fmla="*/ 46101 w 92202"/>
                <a:gd name="connsiteY7" fmla="*/ 56269 h 56268"/>
                <a:gd name="connsiteX8" fmla="*/ 52197 w 92202"/>
                <a:gd name="connsiteY8" fmla="*/ 54745 h 56268"/>
                <a:gd name="connsiteX9" fmla="*/ 88011 w 92202"/>
                <a:gd name="connsiteY9" fmla="*/ 35409 h 56268"/>
                <a:gd name="connsiteX10" fmla="*/ 92202 w 92202"/>
                <a:gd name="connsiteY10" fmla="*/ 28075 h 56268"/>
                <a:gd name="connsiteX11" fmla="*/ 88011 w 92202"/>
                <a:gd name="connsiteY11" fmla="*/ 20836 h 5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202" h="56268">
                  <a:moveTo>
                    <a:pt x="88011" y="20836"/>
                  </a:moveTo>
                  <a:lnTo>
                    <a:pt x="52197" y="1500"/>
                  </a:lnTo>
                  <a:cubicBezTo>
                    <a:pt x="48387" y="-500"/>
                    <a:pt x="43911" y="-500"/>
                    <a:pt x="40101" y="1500"/>
                  </a:cubicBezTo>
                  <a:lnTo>
                    <a:pt x="4191" y="20836"/>
                  </a:lnTo>
                  <a:cubicBezTo>
                    <a:pt x="1619" y="22265"/>
                    <a:pt x="0" y="25027"/>
                    <a:pt x="0" y="28075"/>
                  </a:cubicBezTo>
                  <a:cubicBezTo>
                    <a:pt x="0" y="31218"/>
                    <a:pt x="1619" y="33980"/>
                    <a:pt x="4191" y="35409"/>
                  </a:cubicBezTo>
                  <a:lnTo>
                    <a:pt x="40005" y="54745"/>
                  </a:lnTo>
                  <a:cubicBezTo>
                    <a:pt x="41910" y="55792"/>
                    <a:pt x="44006" y="56269"/>
                    <a:pt x="46101" y="56269"/>
                  </a:cubicBezTo>
                  <a:cubicBezTo>
                    <a:pt x="48197" y="56269"/>
                    <a:pt x="50292" y="55792"/>
                    <a:pt x="52197" y="54745"/>
                  </a:cubicBezTo>
                  <a:lnTo>
                    <a:pt x="88011" y="35409"/>
                  </a:lnTo>
                  <a:cubicBezTo>
                    <a:pt x="90583" y="33980"/>
                    <a:pt x="92202" y="31218"/>
                    <a:pt x="92202" y="28075"/>
                  </a:cubicBezTo>
                  <a:cubicBezTo>
                    <a:pt x="92202" y="25027"/>
                    <a:pt x="90583" y="22265"/>
                    <a:pt x="88011" y="20836"/>
                  </a:cubicBezTo>
                  <a:close/>
                </a:path>
              </a:pathLst>
            </a:custGeom>
            <a:grp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DFB1141C-9D06-2CDD-42C5-30822C6FAA5B}"/>
                </a:ext>
              </a:extLst>
            </p:cNvPr>
            <p:cNvSpPr/>
            <p:nvPr/>
          </p:nvSpPr>
          <p:spPr>
            <a:xfrm>
              <a:off x="4489451" y="4651237"/>
              <a:ext cx="53149" cy="70004"/>
            </a:xfrm>
            <a:custGeom>
              <a:avLst/>
              <a:gdLst>
                <a:gd name="connsiteX0" fmla="*/ 45148 w 53149"/>
                <a:gd name="connsiteY0" fmla="*/ 17522 h 70004"/>
                <a:gd name="connsiteX1" fmla="*/ 11811 w 53149"/>
                <a:gd name="connsiteY1" fmla="*/ 853 h 70004"/>
                <a:gd name="connsiteX2" fmla="*/ 3810 w 53149"/>
                <a:gd name="connsiteY2" fmla="*/ 1234 h 70004"/>
                <a:gd name="connsiteX3" fmla="*/ 0 w 53149"/>
                <a:gd name="connsiteY3" fmla="*/ 8187 h 70004"/>
                <a:gd name="connsiteX4" fmla="*/ 0 w 53149"/>
                <a:gd name="connsiteY4" fmla="*/ 39715 h 70004"/>
                <a:gd name="connsiteX5" fmla="*/ 7906 w 53149"/>
                <a:gd name="connsiteY5" fmla="*/ 52479 h 70004"/>
                <a:gd name="connsiteX6" fmla="*/ 41243 w 53149"/>
                <a:gd name="connsiteY6" fmla="*/ 69147 h 70004"/>
                <a:gd name="connsiteX7" fmla="*/ 44958 w 53149"/>
                <a:gd name="connsiteY7" fmla="*/ 70005 h 70004"/>
                <a:gd name="connsiteX8" fmla="*/ 49244 w 53149"/>
                <a:gd name="connsiteY8" fmla="*/ 68766 h 70004"/>
                <a:gd name="connsiteX9" fmla="*/ 53150 w 53149"/>
                <a:gd name="connsiteY9" fmla="*/ 61813 h 70004"/>
                <a:gd name="connsiteX10" fmla="*/ 53150 w 53149"/>
                <a:gd name="connsiteY10" fmla="*/ 30285 h 70004"/>
                <a:gd name="connsiteX11" fmla="*/ 45148 w 53149"/>
                <a:gd name="connsiteY11" fmla="*/ 17522 h 7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49" h="70004">
                  <a:moveTo>
                    <a:pt x="45148" y="17522"/>
                  </a:moveTo>
                  <a:lnTo>
                    <a:pt x="11811" y="853"/>
                  </a:lnTo>
                  <a:cubicBezTo>
                    <a:pt x="9239" y="-385"/>
                    <a:pt x="6286" y="-290"/>
                    <a:pt x="3810" y="1234"/>
                  </a:cubicBezTo>
                  <a:cubicBezTo>
                    <a:pt x="1429" y="2758"/>
                    <a:pt x="0" y="5330"/>
                    <a:pt x="0" y="8187"/>
                  </a:cubicBezTo>
                  <a:lnTo>
                    <a:pt x="0" y="39715"/>
                  </a:lnTo>
                  <a:cubicBezTo>
                    <a:pt x="0" y="45144"/>
                    <a:pt x="3048" y="50097"/>
                    <a:pt x="7906" y="52479"/>
                  </a:cubicBezTo>
                  <a:lnTo>
                    <a:pt x="41243" y="69147"/>
                  </a:lnTo>
                  <a:cubicBezTo>
                    <a:pt x="42386" y="69719"/>
                    <a:pt x="43625" y="70005"/>
                    <a:pt x="44958" y="70005"/>
                  </a:cubicBezTo>
                  <a:cubicBezTo>
                    <a:pt x="46482" y="70005"/>
                    <a:pt x="47911" y="69624"/>
                    <a:pt x="49244" y="68766"/>
                  </a:cubicBezTo>
                  <a:cubicBezTo>
                    <a:pt x="51721" y="67242"/>
                    <a:pt x="53150" y="64671"/>
                    <a:pt x="53150" y="61813"/>
                  </a:cubicBezTo>
                  <a:lnTo>
                    <a:pt x="53150" y="30285"/>
                  </a:lnTo>
                  <a:cubicBezTo>
                    <a:pt x="53054" y="24856"/>
                    <a:pt x="50102" y="19998"/>
                    <a:pt x="45148" y="17522"/>
                  </a:cubicBezTo>
                  <a:close/>
                </a:path>
              </a:pathLst>
            </a:custGeom>
            <a:grp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5634B3AB-44E9-8FBB-F692-B7BED98E4850}"/>
                </a:ext>
              </a:extLst>
            </p:cNvPr>
            <p:cNvSpPr/>
            <p:nvPr/>
          </p:nvSpPr>
          <p:spPr>
            <a:xfrm>
              <a:off x="4550619" y="4651237"/>
              <a:ext cx="53149" cy="70004"/>
            </a:xfrm>
            <a:custGeom>
              <a:avLst/>
              <a:gdLst>
                <a:gd name="connsiteX0" fmla="*/ 49244 w 53149"/>
                <a:gd name="connsiteY0" fmla="*/ 1234 h 70004"/>
                <a:gd name="connsiteX1" fmla="*/ 41243 w 53149"/>
                <a:gd name="connsiteY1" fmla="*/ 853 h 70004"/>
                <a:gd name="connsiteX2" fmla="*/ 7906 w 53149"/>
                <a:gd name="connsiteY2" fmla="*/ 17522 h 70004"/>
                <a:gd name="connsiteX3" fmla="*/ 0 w 53149"/>
                <a:gd name="connsiteY3" fmla="*/ 30285 h 70004"/>
                <a:gd name="connsiteX4" fmla="*/ 0 w 53149"/>
                <a:gd name="connsiteY4" fmla="*/ 61813 h 70004"/>
                <a:gd name="connsiteX5" fmla="*/ 3905 w 53149"/>
                <a:gd name="connsiteY5" fmla="*/ 68766 h 70004"/>
                <a:gd name="connsiteX6" fmla="*/ 8192 w 53149"/>
                <a:gd name="connsiteY6" fmla="*/ 70005 h 70004"/>
                <a:gd name="connsiteX7" fmla="*/ 11906 w 53149"/>
                <a:gd name="connsiteY7" fmla="*/ 69147 h 70004"/>
                <a:gd name="connsiteX8" fmla="*/ 45244 w 53149"/>
                <a:gd name="connsiteY8" fmla="*/ 52479 h 70004"/>
                <a:gd name="connsiteX9" fmla="*/ 53150 w 53149"/>
                <a:gd name="connsiteY9" fmla="*/ 39715 h 70004"/>
                <a:gd name="connsiteX10" fmla="*/ 53150 w 53149"/>
                <a:gd name="connsiteY10" fmla="*/ 8187 h 70004"/>
                <a:gd name="connsiteX11" fmla="*/ 49244 w 53149"/>
                <a:gd name="connsiteY11" fmla="*/ 1234 h 7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49" h="70004">
                  <a:moveTo>
                    <a:pt x="49244" y="1234"/>
                  </a:moveTo>
                  <a:cubicBezTo>
                    <a:pt x="46768" y="-290"/>
                    <a:pt x="43815" y="-385"/>
                    <a:pt x="41243" y="853"/>
                  </a:cubicBezTo>
                  <a:lnTo>
                    <a:pt x="7906" y="17522"/>
                  </a:lnTo>
                  <a:cubicBezTo>
                    <a:pt x="3048" y="19998"/>
                    <a:pt x="0" y="24856"/>
                    <a:pt x="0" y="30285"/>
                  </a:cubicBezTo>
                  <a:lnTo>
                    <a:pt x="0" y="61813"/>
                  </a:lnTo>
                  <a:cubicBezTo>
                    <a:pt x="0" y="64671"/>
                    <a:pt x="1429" y="67242"/>
                    <a:pt x="3905" y="68766"/>
                  </a:cubicBezTo>
                  <a:cubicBezTo>
                    <a:pt x="5239" y="69624"/>
                    <a:pt x="6667" y="70005"/>
                    <a:pt x="8192" y="70005"/>
                  </a:cubicBezTo>
                  <a:cubicBezTo>
                    <a:pt x="9430" y="70005"/>
                    <a:pt x="10668" y="69719"/>
                    <a:pt x="11906" y="69147"/>
                  </a:cubicBezTo>
                  <a:lnTo>
                    <a:pt x="45244" y="52479"/>
                  </a:lnTo>
                  <a:cubicBezTo>
                    <a:pt x="50102" y="50002"/>
                    <a:pt x="53150" y="45144"/>
                    <a:pt x="53150" y="39715"/>
                  </a:cubicBezTo>
                  <a:lnTo>
                    <a:pt x="53150" y="8187"/>
                  </a:lnTo>
                  <a:cubicBezTo>
                    <a:pt x="53150" y="5330"/>
                    <a:pt x="51721" y="2758"/>
                    <a:pt x="49244" y="1234"/>
                  </a:cubicBezTo>
                  <a:close/>
                </a:path>
              </a:pathLst>
            </a:custGeom>
            <a:grpFill/>
            <a:ln w="9525" cap="flat">
              <a:noFill/>
              <a:prstDash val="solid"/>
              <a:miter/>
            </a:ln>
          </p:spPr>
          <p:txBody>
            <a:bodyPr rtlCol="0" anchor="ctr"/>
            <a:lstStyle/>
            <a:p>
              <a:endParaRPr lang="en-GB"/>
            </a:p>
          </p:txBody>
        </p:sp>
      </p:grpSp>
      <p:grpSp>
        <p:nvGrpSpPr>
          <p:cNvPr id="96" name="Group 95">
            <a:extLst>
              <a:ext uri="{FF2B5EF4-FFF2-40B4-BE49-F238E27FC236}">
                <a16:creationId xmlns:a16="http://schemas.microsoft.com/office/drawing/2014/main" id="{48F48D11-1610-34C4-AF5B-48E053EDB34E}"/>
              </a:ext>
            </a:extLst>
          </p:cNvPr>
          <p:cNvGrpSpPr/>
          <p:nvPr/>
        </p:nvGrpSpPr>
        <p:grpSpPr>
          <a:xfrm>
            <a:off x="4406732" y="5568436"/>
            <a:ext cx="260688" cy="260682"/>
            <a:chOff x="4483290" y="5603527"/>
            <a:chExt cx="190503" cy="190500"/>
          </a:xfrm>
          <a:solidFill>
            <a:schemeClr val="bg1"/>
          </a:solidFill>
        </p:grpSpPr>
        <p:sp>
          <p:nvSpPr>
            <p:cNvPr id="93" name="Freeform: Shape 92">
              <a:extLst>
                <a:ext uri="{FF2B5EF4-FFF2-40B4-BE49-F238E27FC236}">
                  <a16:creationId xmlns:a16="http://schemas.microsoft.com/office/drawing/2014/main" id="{136FED03-7D4F-CFEE-BFD6-3E62DBB65215}"/>
                </a:ext>
              </a:extLst>
            </p:cNvPr>
            <p:cNvSpPr/>
            <p:nvPr/>
          </p:nvSpPr>
          <p:spPr>
            <a:xfrm>
              <a:off x="4483290" y="5603527"/>
              <a:ext cx="81915" cy="152400"/>
            </a:xfrm>
            <a:custGeom>
              <a:avLst/>
              <a:gdLst>
                <a:gd name="connsiteX0" fmla="*/ 81915 w 81915"/>
                <a:gd name="connsiteY0" fmla="*/ 20479 h 152400"/>
                <a:gd name="connsiteX1" fmla="*/ 78581 w 81915"/>
                <a:gd name="connsiteY1" fmla="*/ 23813 h 152400"/>
                <a:gd name="connsiteX2" fmla="*/ 67818 w 81915"/>
                <a:gd name="connsiteY2" fmla="*/ 23813 h 152400"/>
                <a:gd name="connsiteX3" fmla="*/ 30480 w 81915"/>
                <a:gd name="connsiteY3" fmla="*/ 61151 h 152400"/>
                <a:gd name="connsiteX4" fmla="*/ 30480 w 81915"/>
                <a:gd name="connsiteY4" fmla="*/ 149066 h 152400"/>
                <a:gd name="connsiteX5" fmla="*/ 27146 w 81915"/>
                <a:gd name="connsiteY5" fmla="*/ 152400 h 152400"/>
                <a:gd name="connsiteX6" fmla="*/ 20479 w 81915"/>
                <a:gd name="connsiteY6" fmla="*/ 152400 h 152400"/>
                <a:gd name="connsiteX7" fmla="*/ 0 w 81915"/>
                <a:gd name="connsiteY7" fmla="*/ 131921 h 152400"/>
                <a:gd name="connsiteX8" fmla="*/ 0 w 81915"/>
                <a:gd name="connsiteY8" fmla="*/ 20479 h 152400"/>
                <a:gd name="connsiteX9" fmla="*/ 20479 w 81915"/>
                <a:gd name="connsiteY9" fmla="*/ 0 h 152400"/>
                <a:gd name="connsiteX10" fmla="*/ 61436 w 81915"/>
                <a:gd name="connsiteY10" fmla="*/ 0 h 152400"/>
                <a:gd name="connsiteX11" fmla="*/ 81915 w 81915"/>
                <a:gd name="connsiteY11" fmla="*/ 2047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5" h="152400">
                  <a:moveTo>
                    <a:pt x="81915" y="20479"/>
                  </a:moveTo>
                  <a:cubicBezTo>
                    <a:pt x="81915" y="22289"/>
                    <a:pt x="80391" y="23813"/>
                    <a:pt x="78581" y="23813"/>
                  </a:cubicBezTo>
                  <a:lnTo>
                    <a:pt x="67818" y="23813"/>
                  </a:lnTo>
                  <a:cubicBezTo>
                    <a:pt x="47244" y="23813"/>
                    <a:pt x="30480" y="40577"/>
                    <a:pt x="30480" y="61151"/>
                  </a:cubicBezTo>
                  <a:lnTo>
                    <a:pt x="30480" y="149066"/>
                  </a:lnTo>
                  <a:cubicBezTo>
                    <a:pt x="30480" y="150876"/>
                    <a:pt x="28956" y="152400"/>
                    <a:pt x="27146" y="152400"/>
                  </a:cubicBezTo>
                  <a:lnTo>
                    <a:pt x="20479" y="152400"/>
                  </a:lnTo>
                  <a:cubicBezTo>
                    <a:pt x="9144" y="152400"/>
                    <a:pt x="0" y="143256"/>
                    <a:pt x="0" y="131921"/>
                  </a:cubicBezTo>
                  <a:lnTo>
                    <a:pt x="0" y="20479"/>
                  </a:lnTo>
                  <a:cubicBezTo>
                    <a:pt x="0" y="9144"/>
                    <a:pt x="9144" y="0"/>
                    <a:pt x="20479" y="0"/>
                  </a:cubicBezTo>
                  <a:lnTo>
                    <a:pt x="61436" y="0"/>
                  </a:lnTo>
                  <a:cubicBezTo>
                    <a:pt x="72771" y="0"/>
                    <a:pt x="81915" y="9144"/>
                    <a:pt x="81915" y="20479"/>
                  </a:cubicBezTo>
                  <a:close/>
                </a:path>
              </a:pathLst>
            </a:custGeom>
            <a:grp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B72AA5B7-01A7-A8A6-F481-0D03D10C6B7B}"/>
                </a:ext>
              </a:extLst>
            </p:cNvPr>
            <p:cNvSpPr/>
            <p:nvPr/>
          </p:nvSpPr>
          <p:spPr>
            <a:xfrm>
              <a:off x="4591878" y="5603527"/>
              <a:ext cx="81915" cy="152400"/>
            </a:xfrm>
            <a:custGeom>
              <a:avLst/>
              <a:gdLst>
                <a:gd name="connsiteX0" fmla="*/ 81915 w 81915"/>
                <a:gd name="connsiteY0" fmla="*/ 20479 h 152400"/>
                <a:gd name="connsiteX1" fmla="*/ 81915 w 81915"/>
                <a:gd name="connsiteY1" fmla="*/ 131921 h 152400"/>
                <a:gd name="connsiteX2" fmla="*/ 61436 w 81915"/>
                <a:gd name="connsiteY2" fmla="*/ 152400 h 152400"/>
                <a:gd name="connsiteX3" fmla="*/ 55435 w 81915"/>
                <a:gd name="connsiteY3" fmla="*/ 152400 h 152400"/>
                <a:gd name="connsiteX4" fmla="*/ 52102 w 81915"/>
                <a:gd name="connsiteY4" fmla="*/ 149066 h 152400"/>
                <a:gd name="connsiteX5" fmla="*/ 52102 w 81915"/>
                <a:gd name="connsiteY5" fmla="*/ 61151 h 152400"/>
                <a:gd name="connsiteX6" fmla="*/ 14764 w 81915"/>
                <a:gd name="connsiteY6" fmla="*/ 23813 h 152400"/>
                <a:gd name="connsiteX7" fmla="*/ 3334 w 81915"/>
                <a:gd name="connsiteY7" fmla="*/ 23813 h 152400"/>
                <a:gd name="connsiteX8" fmla="*/ 0 w 81915"/>
                <a:gd name="connsiteY8" fmla="*/ 20479 h 152400"/>
                <a:gd name="connsiteX9" fmla="*/ 20479 w 81915"/>
                <a:gd name="connsiteY9" fmla="*/ 0 h 152400"/>
                <a:gd name="connsiteX10" fmla="*/ 61436 w 81915"/>
                <a:gd name="connsiteY10" fmla="*/ 0 h 152400"/>
                <a:gd name="connsiteX11" fmla="*/ 81915 w 81915"/>
                <a:gd name="connsiteY11" fmla="*/ 2047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5" h="152400">
                  <a:moveTo>
                    <a:pt x="81915" y="20479"/>
                  </a:moveTo>
                  <a:lnTo>
                    <a:pt x="81915" y="131921"/>
                  </a:lnTo>
                  <a:cubicBezTo>
                    <a:pt x="81915" y="143256"/>
                    <a:pt x="72771" y="152400"/>
                    <a:pt x="61436" y="152400"/>
                  </a:cubicBezTo>
                  <a:lnTo>
                    <a:pt x="55435" y="152400"/>
                  </a:lnTo>
                  <a:cubicBezTo>
                    <a:pt x="53626" y="152400"/>
                    <a:pt x="52102" y="150876"/>
                    <a:pt x="52102" y="149066"/>
                  </a:cubicBezTo>
                  <a:lnTo>
                    <a:pt x="52102" y="61151"/>
                  </a:lnTo>
                  <a:cubicBezTo>
                    <a:pt x="52102" y="40577"/>
                    <a:pt x="35338" y="23813"/>
                    <a:pt x="14764" y="23813"/>
                  </a:cubicBezTo>
                  <a:lnTo>
                    <a:pt x="3334" y="23813"/>
                  </a:lnTo>
                  <a:cubicBezTo>
                    <a:pt x="1524" y="23813"/>
                    <a:pt x="0" y="22289"/>
                    <a:pt x="0" y="20479"/>
                  </a:cubicBezTo>
                  <a:cubicBezTo>
                    <a:pt x="0" y="9144"/>
                    <a:pt x="9144" y="0"/>
                    <a:pt x="20479" y="0"/>
                  </a:cubicBezTo>
                  <a:lnTo>
                    <a:pt x="61436" y="0"/>
                  </a:lnTo>
                  <a:cubicBezTo>
                    <a:pt x="72771" y="0"/>
                    <a:pt x="81915" y="9144"/>
                    <a:pt x="81915" y="20479"/>
                  </a:cubicBezTo>
                  <a:close/>
                </a:path>
              </a:pathLst>
            </a:custGeom>
            <a:grp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B068B152-3A4E-70ED-149A-2B8A07BCAD0D}"/>
                </a:ext>
              </a:extLst>
            </p:cNvPr>
            <p:cNvSpPr/>
            <p:nvPr/>
          </p:nvSpPr>
          <p:spPr>
            <a:xfrm>
              <a:off x="4528050" y="5641627"/>
              <a:ext cx="101631" cy="152400"/>
            </a:xfrm>
            <a:custGeom>
              <a:avLst/>
              <a:gdLst>
                <a:gd name="connsiteX0" fmla="*/ 78581 w 101631"/>
                <a:gd name="connsiteY0" fmla="*/ 0 h 152400"/>
                <a:gd name="connsiteX1" fmla="*/ 23050 w 101631"/>
                <a:gd name="connsiteY1" fmla="*/ 0 h 152400"/>
                <a:gd name="connsiteX2" fmla="*/ 0 w 101631"/>
                <a:gd name="connsiteY2" fmla="*/ 23051 h 152400"/>
                <a:gd name="connsiteX3" fmla="*/ 0 w 101631"/>
                <a:gd name="connsiteY3" fmla="*/ 129350 h 152400"/>
                <a:gd name="connsiteX4" fmla="*/ 23050 w 101631"/>
                <a:gd name="connsiteY4" fmla="*/ 152400 h 152400"/>
                <a:gd name="connsiteX5" fmla="*/ 38576 w 101631"/>
                <a:gd name="connsiteY5" fmla="*/ 152400 h 152400"/>
                <a:gd name="connsiteX6" fmla="*/ 43339 w 101631"/>
                <a:gd name="connsiteY6" fmla="*/ 147638 h 152400"/>
                <a:gd name="connsiteX7" fmla="*/ 43339 w 101631"/>
                <a:gd name="connsiteY7" fmla="*/ 123825 h 152400"/>
                <a:gd name="connsiteX8" fmla="*/ 50482 w 101631"/>
                <a:gd name="connsiteY8" fmla="*/ 116681 h 152400"/>
                <a:gd name="connsiteX9" fmla="*/ 57626 w 101631"/>
                <a:gd name="connsiteY9" fmla="*/ 123825 h 152400"/>
                <a:gd name="connsiteX10" fmla="*/ 57626 w 101631"/>
                <a:gd name="connsiteY10" fmla="*/ 147638 h 152400"/>
                <a:gd name="connsiteX11" fmla="*/ 62389 w 101631"/>
                <a:gd name="connsiteY11" fmla="*/ 152400 h 152400"/>
                <a:gd name="connsiteX12" fmla="*/ 78676 w 101631"/>
                <a:gd name="connsiteY12" fmla="*/ 152400 h 152400"/>
                <a:gd name="connsiteX13" fmla="*/ 101632 w 101631"/>
                <a:gd name="connsiteY13" fmla="*/ 129445 h 152400"/>
                <a:gd name="connsiteX14" fmla="*/ 101632 w 101631"/>
                <a:gd name="connsiteY14" fmla="*/ 23051 h 152400"/>
                <a:gd name="connsiteX15" fmla="*/ 78581 w 101631"/>
                <a:gd name="connsiteY15" fmla="*/ 0 h 152400"/>
                <a:gd name="connsiteX16" fmla="*/ 69532 w 101631"/>
                <a:gd name="connsiteY16" fmla="*/ 83344 h 152400"/>
                <a:gd name="connsiteX17" fmla="*/ 31432 w 101631"/>
                <a:gd name="connsiteY17" fmla="*/ 83344 h 152400"/>
                <a:gd name="connsiteX18" fmla="*/ 24289 w 101631"/>
                <a:gd name="connsiteY18" fmla="*/ 76200 h 152400"/>
                <a:gd name="connsiteX19" fmla="*/ 31432 w 101631"/>
                <a:gd name="connsiteY19" fmla="*/ 69056 h 152400"/>
                <a:gd name="connsiteX20" fmla="*/ 69532 w 101631"/>
                <a:gd name="connsiteY20" fmla="*/ 69056 h 152400"/>
                <a:gd name="connsiteX21" fmla="*/ 76676 w 101631"/>
                <a:gd name="connsiteY21" fmla="*/ 76200 h 152400"/>
                <a:gd name="connsiteX22" fmla="*/ 69532 w 101631"/>
                <a:gd name="connsiteY22" fmla="*/ 83344 h 152400"/>
                <a:gd name="connsiteX23" fmla="*/ 69532 w 101631"/>
                <a:gd name="connsiteY23" fmla="*/ 54769 h 152400"/>
                <a:gd name="connsiteX24" fmla="*/ 31432 w 101631"/>
                <a:gd name="connsiteY24" fmla="*/ 54769 h 152400"/>
                <a:gd name="connsiteX25" fmla="*/ 24289 w 101631"/>
                <a:gd name="connsiteY25" fmla="*/ 47625 h 152400"/>
                <a:gd name="connsiteX26" fmla="*/ 31432 w 101631"/>
                <a:gd name="connsiteY26" fmla="*/ 40481 h 152400"/>
                <a:gd name="connsiteX27" fmla="*/ 69532 w 101631"/>
                <a:gd name="connsiteY27" fmla="*/ 40481 h 152400"/>
                <a:gd name="connsiteX28" fmla="*/ 76676 w 101631"/>
                <a:gd name="connsiteY28" fmla="*/ 47625 h 152400"/>
                <a:gd name="connsiteX29" fmla="*/ 69532 w 101631"/>
                <a:gd name="connsiteY29" fmla="*/ 5476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631" h="152400">
                  <a:moveTo>
                    <a:pt x="78581" y="0"/>
                  </a:moveTo>
                  <a:lnTo>
                    <a:pt x="23050" y="0"/>
                  </a:lnTo>
                  <a:cubicBezTo>
                    <a:pt x="10287" y="0"/>
                    <a:pt x="0" y="10287"/>
                    <a:pt x="0" y="23051"/>
                  </a:cubicBezTo>
                  <a:lnTo>
                    <a:pt x="0" y="129350"/>
                  </a:lnTo>
                  <a:cubicBezTo>
                    <a:pt x="0" y="142113"/>
                    <a:pt x="10287" y="152400"/>
                    <a:pt x="23050" y="152400"/>
                  </a:cubicBezTo>
                  <a:lnTo>
                    <a:pt x="38576" y="152400"/>
                  </a:lnTo>
                  <a:cubicBezTo>
                    <a:pt x="41243" y="152400"/>
                    <a:pt x="43339" y="150305"/>
                    <a:pt x="43339" y="147638"/>
                  </a:cubicBezTo>
                  <a:lnTo>
                    <a:pt x="43339" y="123825"/>
                  </a:lnTo>
                  <a:cubicBezTo>
                    <a:pt x="43339" y="119920"/>
                    <a:pt x="46577" y="116681"/>
                    <a:pt x="50482" y="116681"/>
                  </a:cubicBezTo>
                  <a:cubicBezTo>
                    <a:pt x="54388" y="116681"/>
                    <a:pt x="57626" y="119920"/>
                    <a:pt x="57626" y="123825"/>
                  </a:cubicBezTo>
                  <a:lnTo>
                    <a:pt x="57626" y="147638"/>
                  </a:lnTo>
                  <a:cubicBezTo>
                    <a:pt x="57626" y="150305"/>
                    <a:pt x="59722" y="152400"/>
                    <a:pt x="62389" y="152400"/>
                  </a:cubicBezTo>
                  <a:lnTo>
                    <a:pt x="78676" y="152400"/>
                  </a:lnTo>
                  <a:cubicBezTo>
                    <a:pt x="91345" y="152400"/>
                    <a:pt x="101632" y="142113"/>
                    <a:pt x="101632" y="129445"/>
                  </a:cubicBezTo>
                  <a:lnTo>
                    <a:pt x="101632" y="23051"/>
                  </a:lnTo>
                  <a:cubicBezTo>
                    <a:pt x="101632" y="10287"/>
                    <a:pt x="91345" y="0"/>
                    <a:pt x="78581" y="0"/>
                  </a:cubicBezTo>
                  <a:close/>
                  <a:moveTo>
                    <a:pt x="69532" y="83344"/>
                  </a:moveTo>
                  <a:lnTo>
                    <a:pt x="31432" y="83344"/>
                  </a:lnTo>
                  <a:cubicBezTo>
                    <a:pt x="27527" y="83344"/>
                    <a:pt x="24289" y="80105"/>
                    <a:pt x="24289" y="76200"/>
                  </a:cubicBezTo>
                  <a:cubicBezTo>
                    <a:pt x="24289" y="72295"/>
                    <a:pt x="27527" y="69056"/>
                    <a:pt x="31432" y="69056"/>
                  </a:cubicBezTo>
                  <a:lnTo>
                    <a:pt x="69532" y="69056"/>
                  </a:lnTo>
                  <a:cubicBezTo>
                    <a:pt x="73438" y="69056"/>
                    <a:pt x="76676" y="72295"/>
                    <a:pt x="76676" y="76200"/>
                  </a:cubicBezTo>
                  <a:cubicBezTo>
                    <a:pt x="76676" y="80105"/>
                    <a:pt x="73438" y="83344"/>
                    <a:pt x="69532" y="83344"/>
                  </a:cubicBezTo>
                  <a:close/>
                  <a:moveTo>
                    <a:pt x="69532" y="54769"/>
                  </a:moveTo>
                  <a:lnTo>
                    <a:pt x="31432" y="54769"/>
                  </a:lnTo>
                  <a:cubicBezTo>
                    <a:pt x="27527" y="54769"/>
                    <a:pt x="24289" y="51530"/>
                    <a:pt x="24289" y="47625"/>
                  </a:cubicBezTo>
                  <a:cubicBezTo>
                    <a:pt x="24289" y="43720"/>
                    <a:pt x="27527" y="40481"/>
                    <a:pt x="31432" y="40481"/>
                  </a:cubicBezTo>
                  <a:lnTo>
                    <a:pt x="69532" y="40481"/>
                  </a:lnTo>
                  <a:cubicBezTo>
                    <a:pt x="73438" y="40481"/>
                    <a:pt x="76676" y="43720"/>
                    <a:pt x="76676" y="47625"/>
                  </a:cubicBezTo>
                  <a:cubicBezTo>
                    <a:pt x="76676" y="51530"/>
                    <a:pt x="73438" y="54769"/>
                    <a:pt x="69532" y="54769"/>
                  </a:cubicBezTo>
                  <a:close/>
                </a:path>
              </a:pathLst>
            </a:custGeom>
            <a:grpFill/>
            <a:ln w="9525" cap="flat">
              <a:noFill/>
              <a:prstDash val="solid"/>
              <a:miter/>
            </a:ln>
          </p:spPr>
          <p:txBody>
            <a:bodyPr rtlCol="0" anchor="ctr"/>
            <a:lstStyle/>
            <a:p>
              <a:endParaRPr lang="en-GB"/>
            </a:p>
          </p:txBody>
        </p:sp>
      </p:grpSp>
    </p:spTree>
    <p:extLst>
      <p:ext uri="{BB962C8B-B14F-4D97-AF65-F5344CB8AC3E}">
        <p14:creationId xmlns:p14="http://schemas.microsoft.com/office/powerpoint/2010/main" val="36360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sp>
        <p:nvSpPr>
          <p:cNvPr id="29699" name="Rectangle 2"/>
          <p:cNvSpPr>
            <a:spLocks noGrp="1" noChangeArrowheads="1"/>
          </p:cNvSpPr>
          <p:nvPr>
            <p:ph type="title"/>
          </p:nvPr>
        </p:nvSpPr>
        <p:spPr>
          <a:xfrm>
            <a:off x="1562100" y="76200"/>
            <a:ext cx="9645592" cy="990600"/>
          </a:xfrm>
        </p:spPr>
        <p:txBody>
          <a:bodyPr/>
          <a:lstStyle/>
          <a:p>
            <a:r>
              <a:rPr lang="en-US" sz="3600" b="1" u="sng" dirty="0">
                <a:solidFill>
                  <a:srgbClr val="FAFD00"/>
                </a:solidFill>
                <a:latin typeface="Arial" charset="0"/>
                <a:ea typeface="ＭＳ Ｐゴシック" charset="0"/>
                <a:cs typeface="Arial" charset="0"/>
              </a:rPr>
              <a:t>Meta-analyses of Low-Fat Diets in Humans</a:t>
            </a:r>
            <a:br>
              <a:rPr lang="en-US" sz="3600" b="1" u="sng" dirty="0">
                <a:solidFill>
                  <a:srgbClr val="FAFD00"/>
                </a:solidFill>
                <a:latin typeface="Arial" charset="0"/>
                <a:ea typeface="ＭＳ Ｐゴシック" charset="0"/>
                <a:cs typeface="Arial" charset="0"/>
              </a:rPr>
            </a:br>
            <a:r>
              <a:rPr lang="en-US" sz="2800" i="1" dirty="0">
                <a:solidFill>
                  <a:schemeClr val="hlink"/>
                </a:solidFill>
                <a:latin typeface="Arial" charset="0"/>
                <a:ea typeface="ＭＳ Ｐゴシック" charset="0"/>
                <a:cs typeface="Arial" charset="0"/>
              </a:rPr>
              <a:t>INFERIOR to all other comparison diets</a:t>
            </a:r>
            <a:endParaRPr lang="en-US" sz="6000" b="1" u="sng" dirty="0">
              <a:solidFill>
                <a:srgbClr val="FAFD00"/>
              </a:solidFill>
              <a:latin typeface="Arial" charset="0"/>
              <a:ea typeface="ＭＳ Ｐゴシック" charset="0"/>
              <a:cs typeface="Arial" charset="0"/>
            </a:endParaRPr>
          </a:p>
        </p:txBody>
      </p:sp>
      <p:sp>
        <p:nvSpPr>
          <p:cNvPr id="4" name="Rectangle 4"/>
          <p:cNvSpPr>
            <a:spLocks noChangeArrowheads="1"/>
          </p:cNvSpPr>
          <p:nvPr/>
        </p:nvSpPr>
        <p:spPr bwMode="auto">
          <a:xfrm>
            <a:off x="2438400" y="1600200"/>
            <a:ext cx="8001000" cy="4196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square">
            <a:spAutoFit/>
          </a:bodyPr>
          <a:lstStyle/>
          <a:p>
            <a:pPr eaLnBrk="0" fontAlgn="base" hangingPunct="0">
              <a:spcBef>
                <a:spcPts val="1400"/>
              </a:spcBef>
              <a:spcAft>
                <a:spcPct val="0"/>
              </a:spcAft>
            </a:pPr>
            <a:r>
              <a:rPr lang="en-US" sz="2400">
                <a:solidFill>
                  <a:srgbClr val="FFFFFF"/>
                </a:solidFill>
                <a:latin typeface="Arial"/>
                <a:cs typeface="Arial"/>
              </a:rPr>
              <a:t>• Medium-fat Mediterranean diets </a:t>
            </a:r>
          </a:p>
          <a:p>
            <a:pPr eaLnBrk="0" fontAlgn="base" hangingPunct="0">
              <a:spcAft>
                <a:spcPct val="0"/>
              </a:spcAft>
            </a:pPr>
            <a:r>
              <a:rPr lang="en-US" sz="1600">
                <a:solidFill>
                  <a:srgbClr val="FF0000"/>
                </a:solidFill>
                <a:latin typeface="Arial"/>
                <a:cs typeface="Arial"/>
              </a:rPr>
              <a:t>	</a:t>
            </a:r>
            <a:r>
              <a:rPr lang="en-US" sz="2000" err="1">
                <a:solidFill>
                  <a:srgbClr val="FF0000"/>
                </a:solidFill>
                <a:latin typeface="Arial"/>
                <a:cs typeface="Arial"/>
              </a:rPr>
              <a:t>Nordmann</a:t>
            </a:r>
            <a:r>
              <a:rPr lang="en-US" sz="2000">
                <a:solidFill>
                  <a:srgbClr val="FF0000"/>
                </a:solidFill>
                <a:latin typeface="Arial"/>
                <a:cs typeface="Arial"/>
              </a:rPr>
              <a:t> AJ. Am J Med 2011, 124:841-51 </a:t>
            </a:r>
          </a:p>
          <a:p>
            <a:pPr eaLnBrk="0" fontAlgn="base" hangingPunct="0">
              <a:spcBef>
                <a:spcPts val="1400"/>
              </a:spcBef>
              <a:spcAft>
                <a:spcPct val="0"/>
              </a:spcAft>
            </a:pPr>
            <a:r>
              <a:rPr lang="en-US" sz="2400">
                <a:solidFill>
                  <a:srgbClr val="FFFFFF"/>
                </a:solidFill>
                <a:latin typeface="Arial"/>
                <a:cs typeface="Arial"/>
              </a:rPr>
              <a:t>• Low-Carbohydrate diets </a:t>
            </a:r>
          </a:p>
          <a:p>
            <a:pPr eaLnBrk="0" fontAlgn="base" hangingPunct="0">
              <a:spcAft>
                <a:spcPct val="0"/>
              </a:spcAft>
            </a:pPr>
            <a:r>
              <a:rPr lang="en-US" sz="2000">
                <a:solidFill>
                  <a:srgbClr val="FF0000"/>
                </a:solidFill>
                <a:latin typeface="Arial"/>
                <a:cs typeface="Arial"/>
              </a:rPr>
              <a:t>	</a:t>
            </a:r>
            <a:r>
              <a:rPr lang="en-US" sz="2000" err="1">
                <a:solidFill>
                  <a:srgbClr val="FF0000"/>
                </a:solidFill>
                <a:latin typeface="Arial"/>
                <a:cs typeface="Arial"/>
              </a:rPr>
              <a:t>Sackner</a:t>
            </a:r>
            <a:r>
              <a:rPr lang="en-US" sz="2000">
                <a:solidFill>
                  <a:srgbClr val="FF0000"/>
                </a:solidFill>
                <a:latin typeface="Arial"/>
                <a:cs typeface="Arial"/>
              </a:rPr>
              <a:t>-Bernstein J. </a:t>
            </a:r>
            <a:r>
              <a:rPr lang="en-US" sz="2000" err="1">
                <a:solidFill>
                  <a:srgbClr val="FF0000"/>
                </a:solidFill>
                <a:latin typeface="Arial"/>
                <a:cs typeface="Arial"/>
              </a:rPr>
              <a:t>PLoS</a:t>
            </a:r>
            <a:r>
              <a:rPr lang="en-US" sz="2000">
                <a:solidFill>
                  <a:srgbClr val="FF0000"/>
                </a:solidFill>
                <a:latin typeface="Arial"/>
                <a:cs typeface="Arial"/>
              </a:rPr>
              <a:t> One, 2015 20;10:e0139817</a:t>
            </a:r>
            <a:endParaRPr lang="en-US" sz="2000">
              <a:solidFill>
                <a:srgbClr val="FFFFFF"/>
              </a:solidFill>
              <a:latin typeface="Arial"/>
              <a:cs typeface="Arial"/>
            </a:endParaRPr>
          </a:p>
          <a:p>
            <a:pPr eaLnBrk="0" fontAlgn="base" hangingPunct="0">
              <a:spcBef>
                <a:spcPts val="1400"/>
              </a:spcBef>
              <a:spcAft>
                <a:spcPct val="0"/>
              </a:spcAft>
            </a:pPr>
            <a:r>
              <a:rPr lang="en-US" sz="2400">
                <a:solidFill>
                  <a:srgbClr val="FFFFFF"/>
                </a:solidFill>
                <a:latin typeface="Arial"/>
                <a:cs typeface="Arial"/>
              </a:rPr>
              <a:t>• Very low-carbohydrate diets. </a:t>
            </a:r>
          </a:p>
          <a:p>
            <a:pPr eaLnBrk="0" fontAlgn="base" hangingPunct="0">
              <a:spcAft>
                <a:spcPct val="0"/>
              </a:spcAft>
            </a:pPr>
            <a:r>
              <a:rPr lang="en-US" sz="1600">
                <a:solidFill>
                  <a:srgbClr val="FF0000"/>
                </a:solidFill>
                <a:latin typeface="Arial"/>
                <a:cs typeface="Arial"/>
              </a:rPr>
              <a:t>	</a:t>
            </a:r>
            <a:r>
              <a:rPr lang="en-US" sz="2000" err="1">
                <a:solidFill>
                  <a:srgbClr val="FF0000"/>
                </a:solidFill>
                <a:latin typeface="Arial"/>
                <a:cs typeface="Arial"/>
              </a:rPr>
              <a:t>Bueno</a:t>
            </a:r>
            <a:r>
              <a:rPr lang="en-US" sz="2000">
                <a:solidFill>
                  <a:srgbClr val="FF0000"/>
                </a:solidFill>
                <a:latin typeface="Arial"/>
                <a:cs typeface="Arial"/>
              </a:rPr>
              <a:t> NB. Br J </a:t>
            </a:r>
            <a:r>
              <a:rPr lang="en-US" sz="2000" err="1">
                <a:solidFill>
                  <a:srgbClr val="FF0000"/>
                </a:solidFill>
                <a:latin typeface="Arial"/>
                <a:cs typeface="Arial"/>
              </a:rPr>
              <a:t>Nutr</a:t>
            </a:r>
            <a:r>
              <a:rPr lang="en-US" sz="2000">
                <a:solidFill>
                  <a:srgbClr val="FF0000"/>
                </a:solidFill>
                <a:latin typeface="Arial"/>
                <a:cs typeface="Arial"/>
              </a:rPr>
              <a:t> 2016, 115:466-79</a:t>
            </a:r>
            <a:endParaRPr lang="en-US" sz="2000">
              <a:solidFill>
                <a:srgbClr val="FFFFFF"/>
              </a:solidFill>
              <a:latin typeface="Arial"/>
              <a:cs typeface="Arial"/>
            </a:endParaRPr>
          </a:p>
          <a:p>
            <a:pPr eaLnBrk="0" fontAlgn="base" hangingPunct="0">
              <a:spcBef>
                <a:spcPts val="1400"/>
              </a:spcBef>
              <a:spcAft>
                <a:spcPct val="0"/>
              </a:spcAft>
            </a:pPr>
            <a:r>
              <a:rPr lang="en-US" sz="2400">
                <a:solidFill>
                  <a:srgbClr val="FFFFFF"/>
                </a:solidFill>
                <a:latin typeface="Arial"/>
                <a:cs typeface="Arial"/>
              </a:rPr>
              <a:t>• </a:t>
            </a:r>
            <a:r>
              <a:rPr lang="en-US" sz="2400" err="1">
                <a:solidFill>
                  <a:srgbClr val="FFFFFF"/>
                </a:solidFill>
                <a:latin typeface="Arial"/>
                <a:cs typeface="Arial"/>
              </a:rPr>
              <a:t>Ketogenic</a:t>
            </a:r>
            <a:r>
              <a:rPr lang="en-US" sz="2400">
                <a:solidFill>
                  <a:srgbClr val="FFFFFF"/>
                </a:solidFill>
                <a:latin typeface="Arial"/>
                <a:cs typeface="Arial"/>
              </a:rPr>
              <a:t> (ultra-low carbohydrate) diets </a:t>
            </a:r>
          </a:p>
          <a:p>
            <a:pPr eaLnBrk="0" fontAlgn="base" hangingPunct="0">
              <a:spcAft>
                <a:spcPct val="0"/>
              </a:spcAft>
            </a:pPr>
            <a:r>
              <a:rPr lang="en-US" sz="1600">
                <a:solidFill>
                  <a:srgbClr val="FF0000"/>
                </a:solidFill>
                <a:latin typeface="Arial"/>
                <a:cs typeface="Arial"/>
              </a:rPr>
              <a:t>	</a:t>
            </a:r>
            <a:r>
              <a:rPr lang="en-US" sz="2000" err="1">
                <a:solidFill>
                  <a:srgbClr val="FF0000"/>
                </a:solidFill>
                <a:latin typeface="Arial"/>
                <a:cs typeface="Arial"/>
              </a:rPr>
              <a:t>Mansoor</a:t>
            </a:r>
            <a:r>
              <a:rPr lang="en-US" sz="2000">
                <a:solidFill>
                  <a:srgbClr val="FF0000"/>
                </a:solidFill>
                <a:latin typeface="Arial"/>
                <a:cs typeface="Arial"/>
              </a:rPr>
              <a:t> N. Br J </a:t>
            </a:r>
            <a:r>
              <a:rPr lang="en-US" sz="2000" err="1">
                <a:solidFill>
                  <a:srgbClr val="FF0000"/>
                </a:solidFill>
                <a:latin typeface="Arial"/>
                <a:cs typeface="Arial"/>
              </a:rPr>
              <a:t>Nutr</a:t>
            </a:r>
            <a:r>
              <a:rPr lang="en-US" sz="2000">
                <a:solidFill>
                  <a:srgbClr val="FF0000"/>
                </a:solidFill>
                <a:latin typeface="Arial"/>
                <a:cs typeface="Arial"/>
              </a:rPr>
              <a:t> 2013, 110:1178-87</a:t>
            </a:r>
            <a:endParaRPr lang="en-US" sz="2000" b="1" i="1">
              <a:solidFill>
                <a:srgbClr val="FC0128"/>
              </a:solidFill>
              <a:latin typeface="Arial"/>
              <a:cs typeface="Arial"/>
            </a:endParaRPr>
          </a:p>
          <a:p>
            <a:pPr eaLnBrk="0" fontAlgn="base" hangingPunct="0">
              <a:spcBef>
                <a:spcPts val="1400"/>
              </a:spcBef>
              <a:spcAft>
                <a:spcPct val="0"/>
              </a:spcAft>
            </a:pPr>
            <a:r>
              <a:rPr lang="en-US" sz="2400">
                <a:solidFill>
                  <a:srgbClr val="FFFFFF"/>
                </a:solidFill>
                <a:latin typeface="Arial"/>
                <a:cs typeface="Arial"/>
              </a:rPr>
              <a:t>• All higher-fat diets </a:t>
            </a:r>
          </a:p>
          <a:p>
            <a:pPr eaLnBrk="0" fontAlgn="base" hangingPunct="0">
              <a:spcAft>
                <a:spcPct val="0"/>
              </a:spcAft>
            </a:pPr>
            <a:r>
              <a:rPr lang="en-US" sz="1600">
                <a:solidFill>
                  <a:srgbClr val="FF0000"/>
                </a:solidFill>
                <a:latin typeface="Arial"/>
                <a:cs typeface="Arial"/>
              </a:rPr>
              <a:t>	</a:t>
            </a:r>
            <a:r>
              <a:rPr lang="en-US" sz="2000">
                <a:solidFill>
                  <a:srgbClr val="FF0000"/>
                </a:solidFill>
                <a:latin typeface="Arial"/>
                <a:cs typeface="Arial"/>
              </a:rPr>
              <a:t>Tobias DK. Lancet Diabetes Endocrinology 2015, 3:968-79</a:t>
            </a:r>
          </a:p>
        </p:txBody>
      </p:sp>
    </p:spTree>
    <p:extLst>
      <p:ext uri="{BB962C8B-B14F-4D97-AF65-F5344CB8AC3E}">
        <p14:creationId xmlns:p14="http://schemas.microsoft.com/office/powerpoint/2010/main" val="3345984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C41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575C8-F9D2-AD02-D184-9A256FEBB7A4}"/>
              </a:ext>
            </a:extLst>
          </p:cNvPr>
          <p:cNvSpPr>
            <a:spLocks noGrp="1"/>
          </p:cNvSpPr>
          <p:nvPr>
            <p:ph type="title"/>
          </p:nvPr>
        </p:nvSpPr>
        <p:spPr>
          <a:xfrm>
            <a:off x="1045518" y="609600"/>
            <a:ext cx="9211733" cy="1143000"/>
          </a:xfrm>
        </p:spPr>
        <p:txBody>
          <a:bodyPr/>
          <a:lstStyle/>
          <a:p>
            <a:r>
              <a:rPr lang="en-GB" sz="3600" dirty="0">
                <a:solidFill>
                  <a:srgbClr val="FFFF00"/>
                </a:solidFill>
              </a:rPr>
              <a:t>Markers of high(er) risk of insulin resistance</a:t>
            </a:r>
          </a:p>
        </p:txBody>
      </p:sp>
      <p:sp>
        <p:nvSpPr>
          <p:cNvPr id="3" name="Content Placeholder 2">
            <a:extLst>
              <a:ext uri="{FF2B5EF4-FFF2-40B4-BE49-F238E27FC236}">
                <a16:creationId xmlns:a16="http://schemas.microsoft.com/office/drawing/2014/main" id="{134F55E4-F992-A04B-8541-3FE21CCD83DB}"/>
              </a:ext>
            </a:extLst>
          </p:cNvPr>
          <p:cNvSpPr>
            <a:spLocks noGrp="1"/>
          </p:cNvSpPr>
          <p:nvPr>
            <p:ph idx="1"/>
          </p:nvPr>
        </p:nvSpPr>
        <p:spPr/>
        <p:txBody>
          <a:bodyPr/>
          <a:lstStyle/>
          <a:p>
            <a:r>
              <a:rPr lang="en-GB" dirty="0">
                <a:solidFill>
                  <a:srgbClr val="FFFFFF"/>
                </a:solidFill>
              </a:rPr>
              <a:t>Waist circumference &gt; half your height</a:t>
            </a:r>
          </a:p>
          <a:p>
            <a:r>
              <a:rPr lang="en-GB" dirty="0">
                <a:solidFill>
                  <a:srgbClr val="FFFFFF"/>
                </a:solidFill>
              </a:rPr>
              <a:t>Pre-diabetes or Type 2 diabetes</a:t>
            </a:r>
          </a:p>
          <a:p>
            <a:r>
              <a:rPr lang="en-GB" dirty="0">
                <a:solidFill>
                  <a:srgbClr val="FFFFFF"/>
                </a:solidFill>
              </a:rPr>
              <a:t>High triglycerides</a:t>
            </a:r>
          </a:p>
          <a:p>
            <a:r>
              <a:rPr lang="en-GB" dirty="0">
                <a:solidFill>
                  <a:srgbClr val="FFFFFF"/>
                </a:solidFill>
              </a:rPr>
              <a:t>High blood pressure</a:t>
            </a:r>
          </a:p>
        </p:txBody>
      </p:sp>
    </p:spTree>
    <p:extLst>
      <p:ext uri="{BB962C8B-B14F-4D97-AF65-F5344CB8AC3E}">
        <p14:creationId xmlns:p14="http://schemas.microsoft.com/office/powerpoint/2010/main" val="28728905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48ACB03-B61C-7BCB-0488-CC53DF6B72EF}"/>
              </a:ext>
            </a:extLst>
          </p:cNvPr>
          <p:cNvPicPr>
            <a:picLocks noGrp="1" noChangeAspect="1"/>
          </p:cNvPicPr>
          <p:nvPr>
            <p:ph type="pic" sz="quarter" idx="16"/>
            <p:custDataLst>
              <p:tags r:id="rId1"/>
            </p:custDataLst>
          </p:nvPr>
        </p:nvPicPr>
        <p:blipFill>
          <a:blip r:embed="rId3">
            <a:extLst>
              <a:ext uri="{28A0092B-C50C-407E-A947-70E740481C1C}">
                <a14:useLocalDpi xmlns:a14="http://schemas.microsoft.com/office/drawing/2010/main" val="0"/>
              </a:ext>
            </a:extLst>
          </a:blip>
          <a:srcRect/>
          <a:stretch>
            <a:fillRect/>
          </a:stretch>
        </p:blipFill>
        <p:spPr/>
      </p:pic>
      <p:sp>
        <p:nvSpPr>
          <p:cNvPr id="4" name="Title 3">
            <a:extLst>
              <a:ext uri="{FF2B5EF4-FFF2-40B4-BE49-F238E27FC236}">
                <a16:creationId xmlns:a16="http://schemas.microsoft.com/office/drawing/2014/main" id="{5CD4A4C7-9932-CC2F-09B9-0BDAFDB60588}"/>
              </a:ext>
            </a:extLst>
          </p:cNvPr>
          <p:cNvSpPr>
            <a:spLocks noGrp="1"/>
          </p:cNvSpPr>
          <p:nvPr>
            <p:ph type="title"/>
          </p:nvPr>
        </p:nvSpPr>
        <p:spPr/>
        <p:txBody>
          <a:bodyPr/>
          <a:lstStyle/>
          <a:p>
            <a:r>
              <a:rPr lang="en-GB" dirty="0"/>
              <a:t>Findings of the study</a:t>
            </a:r>
          </a:p>
        </p:txBody>
      </p:sp>
      <p:sp>
        <p:nvSpPr>
          <p:cNvPr id="6" name="Text Placeholder 5">
            <a:extLst>
              <a:ext uri="{FF2B5EF4-FFF2-40B4-BE49-F238E27FC236}">
                <a16:creationId xmlns:a16="http://schemas.microsoft.com/office/drawing/2014/main" id="{43F43648-49E0-2E96-CA63-5D570F8C6297}"/>
              </a:ext>
            </a:extLst>
          </p:cNvPr>
          <p:cNvSpPr>
            <a:spLocks noGrp="1"/>
          </p:cNvSpPr>
          <p:nvPr>
            <p:ph type="body" sz="quarter" idx="17"/>
          </p:nvPr>
        </p:nvSpPr>
        <p:spPr/>
        <p:txBody>
          <a:bodyPr/>
          <a:lstStyle/>
          <a:p>
            <a:endParaRPr lang="en-GB" dirty="0"/>
          </a:p>
        </p:txBody>
      </p:sp>
    </p:spTree>
    <p:extLst>
      <p:ext uri="{BB962C8B-B14F-4D97-AF65-F5344CB8AC3E}">
        <p14:creationId xmlns:p14="http://schemas.microsoft.com/office/powerpoint/2010/main" val="16771304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B95CE368-2EE8-0B70-ED29-3ADC7A91D6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29" name="Object 28" hidden="1">
                        <a:extLst>
                          <a:ext uri="{FF2B5EF4-FFF2-40B4-BE49-F238E27FC236}">
                            <a16:creationId xmlns:a16="http://schemas.microsoft.com/office/drawing/2014/main" id="{B95CE368-2EE8-0B70-ED29-3ADC7A91D67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1" name="Rectangle 30">
            <a:extLst>
              <a:ext uri="{FF2B5EF4-FFF2-40B4-BE49-F238E27FC236}">
                <a16:creationId xmlns:a16="http://schemas.microsoft.com/office/drawing/2014/main" id="{13579BA7-1E15-E3E8-1F37-0C3E42E4CD8F}"/>
              </a:ext>
            </a:extLst>
          </p:cNvPr>
          <p:cNvSpPr/>
          <p:nvPr/>
        </p:nvSpPr>
        <p:spPr>
          <a:xfrm>
            <a:off x="5788915" y="4454117"/>
            <a:ext cx="5923659" cy="1896630"/>
          </a:xfrm>
          <a:prstGeom prst="rect">
            <a:avLst/>
          </a:prstGeom>
          <a:solidFill>
            <a:schemeClr val="bg2">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n-GB" sz="1200" b="1" dirty="0">
              <a:solidFill>
                <a:schemeClr val="bg1"/>
              </a:solidFill>
              <a:latin typeface="SwissReSans" pitchFamily="34" charset="0"/>
            </a:endParaRPr>
          </a:p>
        </p:txBody>
      </p:sp>
      <p:grpSp>
        <p:nvGrpSpPr>
          <p:cNvPr id="22" name="Group 21">
            <a:extLst>
              <a:ext uri="{FF2B5EF4-FFF2-40B4-BE49-F238E27FC236}">
                <a16:creationId xmlns:a16="http://schemas.microsoft.com/office/drawing/2014/main" id="{46A761FD-F6F7-5284-AEF7-79B1D93BDAA3}"/>
              </a:ext>
            </a:extLst>
          </p:cNvPr>
          <p:cNvGrpSpPr/>
          <p:nvPr/>
        </p:nvGrpSpPr>
        <p:grpSpPr>
          <a:xfrm>
            <a:off x="5055452" y="4269038"/>
            <a:ext cx="6322208" cy="0"/>
            <a:chOff x="5379562" y="1644406"/>
            <a:chExt cx="6322208" cy="0"/>
          </a:xfrm>
        </p:grpSpPr>
        <p:cxnSp>
          <p:nvCxnSpPr>
            <p:cNvPr id="23" name="Straight Connector 22">
              <a:extLst>
                <a:ext uri="{FF2B5EF4-FFF2-40B4-BE49-F238E27FC236}">
                  <a16:creationId xmlns:a16="http://schemas.microsoft.com/office/drawing/2014/main" id="{B3B632D2-95F7-1CBA-89BB-9CE684FCB92B}"/>
                </a:ext>
              </a:extLst>
            </p:cNvPr>
            <p:cNvCxnSpPr>
              <a:cxnSpLocks/>
            </p:cNvCxnSpPr>
            <p:nvPr/>
          </p:nvCxnSpPr>
          <p:spPr bwMode="gray">
            <a:xfrm>
              <a:off x="5379562" y="1644406"/>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3EA4457-F4F4-E405-3057-0458B3A81240}"/>
                </a:ext>
              </a:extLst>
            </p:cNvPr>
            <p:cNvCxnSpPr>
              <a:cxnSpLocks/>
            </p:cNvCxnSpPr>
            <p:nvPr userDrawn="1"/>
          </p:nvCxnSpPr>
          <p:spPr bwMode="gray">
            <a:xfrm>
              <a:off x="5379562" y="1644406"/>
              <a:ext cx="632220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48" name="Oval 47">
            <a:extLst>
              <a:ext uri="{FF2B5EF4-FFF2-40B4-BE49-F238E27FC236}">
                <a16:creationId xmlns:a16="http://schemas.microsoft.com/office/drawing/2014/main" id="{F515031D-F9B9-D55B-6528-6B29A8DD7264}"/>
              </a:ext>
            </a:extLst>
          </p:cNvPr>
          <p:cNvSpPr/>
          <p:nvPr/>
        </p:nvSpPr>
        <p:spPr>
          <a:xfrm>
            <a:off x="695325" y="2443534"/>
            <a:ext cx="3024411" cy="3024411"/>
          </a:xfrm>
          <a:prstGeom prst="ellipse">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pic>
        <p:nvPicPr>
          <p:cNvPr id="111" name="Picture 110">
            <a:extLst>
              <a:ext uri="{FF2B5EF4-FFF2-40B4-BE49-F238E27FC236}">
                <a16:creationId xmlns:a16="http://schemas.microsoft.com/office/drawing/2014/main" id="{D9525753-FA74-AC49-4C30-9B7806F3803A}"/>
              </a:ext>
            </a:extLst>
          </p:cNvPr>
          <p:cNvPicPr>
            <a:picLocks/>
          </p:cNvPicPr>
          <p:nvPr>
            <p:custDataLst>
              <p:tags r:id="rId2"/>
            </p:custDataLst>
          </p:nvPr>
        </p:nvPicPr>
        <p:blipFill rotWithShape="1">
          <a:blip r:embed="rId7" cstate="print">
            <a:extLst>
              <a:ext uri="{28A0092B-C50C-407E-A947-70E740481C1C}">
                <a14:useLocalDpi xmlns:a14="http://schemas.microsoft.com/office/drawing/2010/main" val="0"/>
              </a:ext>
            </a:extLst>
          </a:blip>
          <a:srcRect l="21875" r="21875"/>
          <a:stretch/>
        </p:blipFill>
        <p:spPr bwMode="gray">
          <a:xfrm>
            <a:off x="695325" y="2443534"/>
            <a:ext cx="3024412" cy="3024412"/>
          </a:xfrm>
          <a:custGeom>
            <a:avLst/>
            <a:gdLst>
              <a:gd name="connsiteX0" fmla="*/ 1512206 w 3024412"/>
              <a:gd name="connsiteY0" fmla="*/ 0 h 3024412"/>
              <a:gd name="connsiteX1" fmla="*/ 3024412 w 3024412"/>
              <a:gd name="connsiteY1" fmla="*/ 1512206 h 3024412"/>
              <a:gd name="connsiteX2" fmla="*/ 1512206 w 3024412"/>
              <a:gd name="connsiteY2" fmla="*/ 3024412 h 3024412"/>
              <a:gd name="connsiteX3" fmla="*/ 0 w 3024412"/>
              <a:gd name="connsiteY3" fmla="*/ 1512206 h 3024412"/>
              <a:gd name="connsiteX4" fmla="*/ 1512206 w 3024412"/>
              <a:gd name="connsiteY4" fmla="*/ 0 h 3024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412" h="3024412">
                <a:moveTo>
                  <a:pt x="1512206" y="0"/>
                </a:moveTo>
                <a:cubicBezTo>
                  <a:pt x="2347374" y="0"/>
                  <a:pt x="3024412" y="677038"/>
                  <a:pt x="3024412" y="1512206"/>
                </a:cubicBezTo>
                <a:cubicBezTo>
                  <a:pt x="3024412" y="2347374"/>
                  <a:pt x="2347374" y="3024412"/>
                  <a:pt x="1512206" y="3024412"/>
                </a:cubicBezTo>
                <a:cubicBezTo>
                  <a:pt x="677038" y="3024412"/>
                  <a:pt x="0" y="2347374"/>
                  <a:pt x="0" y="1512206"/>
                </a:cubicBezTo>
                <a:cubicBezTo>
                  <a:pt x="0" y="677038"/>
                  <a:pt x="677038" y="0"/>
                  <a:pt x="1512206" y="0"/>
                </a:cubicBezTo>
                <a:close/>
              </a:path>
            </a:pathLst>
          </a:custGeom>
        </p:spPr>
      </p:pic>
      <p:pic>
        <p:nvPicPr>
          <p:cNvPr id="56" name="Picture 55" descr="A person in a black suit&#10;&#10;Description automatically generated with low confidence">
            <a:extLst>
              <a:ext uri="{FF2B5EF4-FFF2-40B4-BE49-F238E27FC236}">
                <a16:creationId xmlns:a16="http://schemas.microsoft.com/office/drawing/2014/main" id="{EE882D55-A29F-04C8-A83F-E78D1C6CE3B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3" t="5356" r="58159" b="36831"/>
          <a:stretch/>
        </p:blipFill>
        <p:spPr>
          <a:xfrm rot="19300107" flipH="1">
            <a:off x="693214" y="2443472"/>
            <a:ext cx="3024534" cy="3024534"/>
          </a:xfrm>
          <a:custGeom>
            <a:avLst/>
            <a:gdLst>
              <a:gd name="connsiteX0" fmla="*/ 574381 w 3024534"/>
              <a:gd name="connsiteY0" fmla="*/ 326040 h 3024534"/>
              <a:gd name="connsiteX1" fmla="*/ 326040 w 3024534"/>
              <a:gd name="connsiteY1" fmla="*/ 2450155 h 3024534"/>
              <a:gd name="connsiteX2" fmla="*/ 2450154 w 3024534"/>
              <a:gd name="connsiteY2" fmla="*/ 2698495 h 3024534"/>
              <a:gd name="connsiteX3" fmla="*/ 2698495 w 3024534"/>
              <a:gd name="connsiteY3" fmla="*/ 574381 h 3024534"/>
              <a:gd name="connsiteX4" fmla="*/ 574381 w 3024534"/>
              <a:gd name="connsiteY4" fmla="*/ 326040 h 3024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4534" h="3024534">
                <a:moveTo>
                  <a:pt x="574381" y="326040"/>
                </a:moveTo>
                <a:cubicBezTo>
                  <a:pt x="-80754" y="844021"/>
                  <a:pt x="-191940" y="1795020"/>
                  <a:pt x="326040" y="2450155"/>
                </a:cubicBezTo>
                <a:cubicBezTo>
                  <a:pt x="844021" y="3105289"/>
                  <a:pt x="1795019" y="3216475"/>
                  <a:pt x="2450154" y="2698495"/>
                </a:cubicBezTo>
                <a:cubicBezTo>
                  <a:pt x="3105289" y="2180514"/>
                  <a:pt x="3216475" y="1229516"/>
                  <a:pt x="2698495" y="574381"/>
                </a:cubicBezTo>
                <a:cubicBezTo>
                  <a:pt x="2180514" y="-80754"/>
                  <a:pt x="1229516" y="-191940"/>
                  <a:pt x="574381" y="326040"/>
                </a:cubicBezTo>
                <a:close/>
              </a:path>
            </a:pathLst>
          </a:custGeom>
        </p:spPr>
      </p:pic>
      <p:sp>
        <p:nvSpPr>
          <p:cNvPr id="2" name="Title 1">
            <a:extLst>
              <a:ext uri="{FF2B5EF4-FFF2-40B4-BE49-F238E27FC236}">
                <a16:creationId xmlns:a16="http://schemas.microsoft.com/office/drawing/2014/main" id="{3F5838CA-E7BE-7664-6618-6AFD7E30C4CC}"/>
              </a:ext>
            </a:extLst>
          </p:cNvPr>
          <p:cNvSpPr>
            <a:spLocks noGrp="1"/>
          </p:cNvSpPr>
          <p:nvPr>
            <p:ph type="title"/>
          </p:nvPr>
        </p:nvSpPr>
        <p:spPr>
          <a:xfrm>
            <a:off x="695325" y="692151"/>
            <a:ext cx="2991560" cy="1329595"/>
          </a:xfrm>
        </p:spPr>
        <p:txBody>
          <a:bodyPr vert="horz" wrap="square">
            <a:spAutoFit/>
          </a:bodyPr>
          <a:lstStyle/>
          <a:p>
            <a:r>
              <a:rPr lang="en-US" sz="3200" kern="1200" dirty="0">
                <a:solidFill>
                  <a:schemeClr val="accent2"/>
                </a:solidFill>
                <a:latin typeface="+mj-lt"/>
                <a:ea typeface="+mj-ea"/>
                <a:cs typeface="+mj-cs"/>
              </a:rPr>
              <a:t>Swiss Re IP Claim Deep Dive </a:t>
            </a:r>
            <a:br>
              <a:rPr lang="en-US" sz="3200" kern="1200" dirty="0">
                <a:solidFill>
                  <a:schemeClr val="accent2"/>
                </a:solidFill>
                <a:latin typeface="+mj-lt"/>
                <a:ea typeface="+mj-ea"/>
                <a:cs typeface="+mj-cs"/>
              </a:rPr>
            </a:br>
            <a:r>
              <a:rPr lang="en-US" sz="3200" kern="1200" dirty="0">
                <a:solidFill>
                  <a:schemeClr val="accent2"/>
                </a:solidFill>
                <a:latin typeface="+mj-lt"/>
                <a:ea typeface="+mj-ea"/>
                <a:cs typeface="+mj-cs"/>
              </a:rPr>
              <a:t>key stats </a:t>
            </a:r>
            <a:endParaRPr lang="en-GB" sz="3200" dirty="0">
              <a:solidFill>
                <a:schemeClr val="accent2"/>
              </a:solidFill>
            </a:endParaRPr>
          </a:p>
        </p:txBody>
      </p:sp>
      <p:sp>
        <p:nvSpPr>
          <p:cNvPr id="3" name="Slide Number Placeholder 2">
            <a:extLst>
              <a:ext uri="{FF2B5EF4-FFF2-40B4-BE49-F238E27FC236}">
                <a16:creationId xmlns:a16="http://schemas.microsoft.com/office/drawing/2014/main" id="{801E08B3-B32F-DC3B-E5DE-EF1A9CD2FE1F}"/>
              </a:ext>
            </a:extLst>
          </p:cNvPr>
          <p:cNvSpPr>
            <a:spLocks noGrp="1"/>
          </p:cNvSpPr>
          <p:nvPr>
            <p:ph type="sldNum" sz="quarter" idx="12"/>
          </p:nvPr>
        </p:nvSpPr>
        <p:spPr/>
        <p:txBody>
          <a:bodyPr/>
          <a:lstStyle/>
          <a:p>
            <a:fld id="{5E4D2043-7E31-4A53-BD33-72A88E682172}" type="slidenum">
              <a:rPr lang="en-US" smtClean="0"/>
              <a:pPr/>
              <a:t>33</a:t>
            </a:fld>
            <a:endParaRPr lang="en-US" dirty="0"/>
          </a:p>
        </p:txBody>
      </p:sp>
      <p:grpSp>
        <p:nvGrpSpPr>
          <p:cNvPr id="11" name="Group 10">
            <a:extLst>
              <a:ext uri="{FF2B5EF4-FFF2-40B4-BE49-F238E27FC236}">
                <a16:creationId xmlns:a16="http://schemas.microsoft.com/office/drawing/2014/main" id="{B55C5956-8C20-9EF4-3CFA-68DC4AB8E931}"/>
              </a:ext>
            </a:extLst>
          </p:cNvPr>
          <p:cNvGrpSpPr/>
          <p:nvPr/>
        </p:nvGrpSpPr>
        <p:grpSpPr>
          <a:xfrm>
            <a:off x="5055452" y="1413673"/>
            <a:ext cx="6322208" cy="0"/>
            <a:chOff x="5379562" y="1644406"/>
            <a:chExt cx="6322208" cy="0"/>
          </a:xfrm>
        </p:grpSpPr>
        <p:cxnSp>
          <p:nvCxnSpPr>
            <p:cNvPr id="12" name="Straight Connector 11">
              <a:extLst>
                <a:ext uri="{FF2B5EF4-FFF2-40B4-BE49-F238E27FC236}">
                  <a16:creationId xmlns:a16="http://schemas.microsoft.com/office/drawing/2014/main" id="{63753E0D-CAAB-075E-41A2-DD683BBBCC39}"/>
                </a:ext>
              </a:extLst>
            </p:cNvPr>
            <p:cNvCxnSpPr>
              <a:cxnSpLocks/>
            </p:cNvCxnSpPr>
            <p:nvPr/>
          </p:nvCxnSpPr>
          <p:spPr bwMode="gray">
            <a:xfrm>
              <a:off x="5379562" y="1644406"/>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35D0ADC-09C2-77CF-1B5B-B3D48419C51A}"/>
                </a:ext>
              </a:extLst>
            </p:cNvPr>
            <p:cNvCxnSpPr>
              <a:cxnSpLocks/>
            </p:cNvCxnSpPr>
            <p:nvPr userDrawn="1"/>
          </p:nvCxnSpPr>
          <p:spPr bwMode="gray">
            <a:xfrm>
              <a:off x="5379562" y="1644406"/>
              <a:ext cx="632220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 name="Group 13">
            <a:extLst>
              <a:ext uri="{FF2B5EF4-FFF2-40B4-BE49-F238E27FC236}">
                <a16:creationId xmlns:a16="http://schemas.microsoft.com/office/drawing/2014/main" id="{C185FEAB-E397-057C-9055-B730B7E0ADA9}"/>
              </a:ext>
            </a:extLst>
          </p:cNvPr>
          <p:cNvGrpSpPr/>
          <p:nvPr/>
        </p:nvGrpSpPr>
        <p:grpSpPr>
          <a:xfrm>
            <a:off x="5086768" y="2019930"/>
            <a:ext cx="6322208" cy="0"/>
            <a:chOff x="5379562" y="2767526"/>
            <a:chExt cx="6322208" cy="0"/>
          </a:xfrm>
        </p:grpSpPr>
        <p:cxnSp>
          <p:nvCxnSpPr>
            <p:cNvPr id="15" name="Straight Connector 14">
              <a:extLst>
                <a:ext uri="{FF2B5EF4-FFF2-40B4-BE49-F238E27FC236}">
                  <a16:creationId xmlns:a16="http://schemas.microsoft.com/office/drawing/2014/main" id="{9328C759-FAA9-4AA0-73D7-0E9D4A79BBCD}"/>
                </a:ext>
              </a:extLst>
            </p:cNvPr>
            <p:cNvCxnSpPr>
              <a:cxnSpLocks/>
            </p:cNvCxnSpPr>
            <p:nvPr/>
          </p:nvCxnSpPr>
          <p:spPr bwMode="gray">
            <a:xfrm>
              <a:off x="5379562" y="2767526"/>
              <a:ext cx="359331" cy="0"/>
            </a:xfrm>
            <a:prstGeom prst="line">
              <a:avLst/>
            </a:prstGeom>
            <a:ln w="19050" cap="rnd">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B289502-AFAB-22C4-A020-9E5C3DCADA6D}"/>
                </a:ext>
              </a:extLst>
            </p:cNvPr>
            <p:cNvCxnSpPr>
              <a:cxnSpLocks/>
            </p:cNvCxnSpPr>
            <p:nvPr userDrawn="1"/>
          </p:nvCxnSpPr>
          <p:spPr bwMode="gray">
            <a:xfrm>
              <a:off x="5379562" y="2767526"/>
              <a:ext cx="6322208"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1" name="Text Placeholder 3">
            <a:extLst>
              <a:ext uri="{FF2B5EF4-FFF2-40B4-BE49-F238E27FC236}">
                <a16:creationId xmlns:a16="http://schemas.microsoft.com/office/drawing/2014/main" id="{6BF68388-0775-6FA3-3A39-3B7BDCD61AB8}"/>
              </a:ext>
            </a:extLst>
          </p:cNvPr>
          <p:cNvSpPr txBox="1">
            <a:spLocks/>
          </p:cNvSpPr>
          <p:nvPr/>
        </p:nvSpPr>
        <p:spPr bwMode="gray">
          <a:xfrm>
            <a:off x="6017072" y="4786073"/>
            <a:ext cx="5467345" cy="1138773"/>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66AF85"/>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4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GB" sz="1800" b="1" dirty="0">
                <a:latin typeface="SwissReSans"/>
              </a:rPr>
              <a:t>From analysing co-morbidities, we concluded that in </a:t>
            </a:r>
            <a:r>
              <a:rPr lang="en-GB" sz="2000" b="1" dirty="0">
                <a:latin typeface="SwissReSans"/>
              </a:rPr>
              <a:t>18.4%</a:t>
            </a:r>
            <a:r>
              <a:rPr lang="en-GB" sz="1800" b="1" dirty="0">
                <a:latin typeface="SwissReSans"/>
              </a:rPr>
              <a:t> of long-term IP claims obesity was the factor regarded as the PRIMARY DRIVER of claim – but wasn’t listed as a health condition in 75% of cases.</a:t>
            </a:r>
            <a:endParaRPr lang="en-GB" sz="1800" dirty="0">
              <a:latin typeface="SwissReSans"/>
            </a:endParaRPr>
          </a:p>
        </p:txBody>
      </p:sp>
      <p:grpSp>
        <p:nvGrpSpPr>
          <p:cNvPr id="38" name="Group 37">
            <a:extLst>
              <a:ext uri="{FF2B5EF4-FFF2-40B4-BE49-F238E27FC236}">
                <a16:creationId xmlns:a16="http://schemas.microsoft.com/office/drawing/2014/main" id="{ACB9F738-EB73-87C5-B8BE-7CAD2709842F}"/>
              </a:ext>
            </a:extLst>
          </p:cNvPr>
          <p:cNvGrpSpPr/>
          <p:nvPr/>
        </p:nvGrpSpPr>
        <p:grpSpPr>
          <a:xfrm>
            <a:off x="4215677" y="1392354"/>
            <a:ext cx="7160482" cy="617580"/>
            <a:chOff x="4215677" y="1576235"/>
            <a:chExt cx="7160482" cy="617580"/>
          </a:xfrm>
        </p:grpSpPr>
        <p:sp>
          <p:nvSpPr>
            <p:cNvPr id="9" name="Text Placeholder 3">
              <a:extLst>
                <a:ext uri="{FF2B5EF4-FFF2-40B4-BE49-F238E27FC236}">
                  <a16:creationId xmlns:a16="http://schemas.microsoft.com/office/drawing/2014/main" id="{697D23F9-A4D4-40E8-5310-D63DC2322367}"/>
                </a:ext>
              </a:extLst>
            </p:cNvPr>
            <p:cNvSpPr txBox="1">
              <a:spLocks/>
            </p:cNvSpPr>
            <p:nvPr/>
          </p:nvSpPr>
          <p:spPr bwMode="gray">
            <a:xfrm>
              <a:off x="5053951" y="1777303"/>
              <a:ext cx="6322208" cy="215444"/>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66AF85"/>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4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t>Reviewed by team of 6 doctors, clinical team, claims assessors, and actuaries. </a:t>
              </a:r>
            </a:p>
          </p:txBody>
        </p:sp>
        <p:grpSp>
          <p:nvGrpSpPr>
            <p:cNvPr id="37" name="Group 36">
              <a:extLst>
                <a:ext uri="{FF2B5EF4-FFF2-40B4-BE49-F238E27FC236}">
                  <a16:creationId xmlns:a16="http://schemas.microsoft.com/office/drawing/2014/main" id="{AD525035-1E55-E034-2EF5-E547256F7D45}"/>
                </a:ext>
              </a:extLst>
            </p:cNvPr>
            <p:cNvGrpSpPr/>
            <p:nvPr/>
          </p:nvGrpSpPr>
          <p:grpSpPr>
            <a:xfrm>
              <a:off x="4215677" y="1576235"/>
              <a:ext cx="617580" cy="617580"/>
              <a:chOff x="4215677" y="1576235"/>
              <a:chExt cx="617580" cy="617580"/>
            </a:xfrm>
          </p:grpSpPr>
          <p:sp>
            <p:nvSpPr>
              <p:cNvPr id="6" name="Oval 5">
                <a:extLst>
                  <a:ext uri="{FF2B5EF4-FFF2-40B4-BE49-F238E27FC236}">
                    <a16:creationId xmlns:a16="http://schemas.microsoft.com/office/drawing/2014/main" id="{CC5F17AB-6704-B607-CC36-5FE9EBE9BA02}"/>
                  </a:ext>
                </a:extLst>
              </p:cNvPr>
              <p:cNvSpPr/>
              <p:nvPr/>
            </p:nvSpPr>
            <p:spPr bwMode="gray">
              <a:xfrm>
                <a:off x="4215677" y="1576235"/>
                <a:ext cx="617580" cy="617580"/>
              </a:xfrm>
              <a:prstGeom prst="ellipse">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wissReSans" pitchFamily="34" charset="0"/>
                </a:endParaRPr>
              </a:p>
            </p:txBody>
          </p:sp>
          <p:grpSp>
            <p:nvGrpSpPr>
              <p:cNvPr id="66" name="Group 65">
                <a:extLst>
                  <a:ext uri="{FF2B5EF4-FFF2-40B4-BE49-F238E27FC236}">
                    <a16:creationId xmlns:a16="http://schemas.microsoft.com/office/drawing/2014/main" id="{C68404B7-80FE-6E07-D6AF-5C14514F1FF9}"/>
                  </a:ext>
                </a:extLst>
              </p:cNvPr>
              <p:cNvGrpSpPr/>
              <p:nvPr/>
            </p:nvGrpSpPr>
            <p:grpSpPr>
              <a:xfrm>
                <a:off x="4399055" y="1759806"/>
                <a:ext cx="250825" cy="250438"/>
                <a:chOff x="4483010" y="1863662"/>
                <a:chExt cx="190780" cy="190486"/>
              </a:xfrm>
              <a:solidFill>
                <a:schemeClr val="bg1"/>
              </a:solidFill>
            </p:grpSpPr>
            <p:sp>
              <p:nvSpPr>
                <p:cNvPr id="63" name="Freeform: Shape 62">
                  <a:extLst>
                    <a:ext uri="{FF2B5EF4-FFF2-40B4-BE49-F238E27FC236}">
                      <a16:creationId xmlns:a16="http://schemas.microsoft.com/office/drawing/2014/main" id="{87017205-24C3-DAC2-AD66-392465675143}"/>
                    </a:ext>
                  </a:extLst>
                </p:cNvPr>
                <p:cNvSpPr/>
                <p:nvPr/>
              </p:nvSpPr>
              <p:spPr>
                <a:xfrm>
                  <a:off x="4483290" y="1863662"/>
                  <a:ext cx="190500" cy="113538"/>
                </a:xfrm>
                <a:custGeom>
                  <a:avLst/>
                  <a:gdLst>
                    <a:gd name="connsiteX0" fmla="*/ 190500 w 190500"/>
                    <a:gd name="connsiteY0" fmla="*/ 55340 h 113538"/>
                    <a:gd name="connsiteX1" fmla="*/ 190500 w 190500"/>
                    <a:gd name="connsiteY1" fmla="*/ 100013 h 113538"/>
                    <a:gd name="connsiteX2" fmla="*/ 151638 w 190500"/>
                    <a:gd name="connsiteY2" fmla="*/ 100013 h 113538"/>
                    <a:gd name="connsiteX3" fmla="*/ 147447 w 190500"/>
                    <a:gd name="connsiteY3" fmla="*/ 97441 h 113538"/>
                    <a:gd name="connsiteX4" fmla="*/ 137541 w 190500"/>
                    <a:gd name="connsiteY4" fmla="*/ 78677 h 113538"/>
                    <a:gd name="connsiteX5" fmla="*/ 119634 w 190500"/>
                    <a:gd name="connsiteY5" fmla="*/ 67437 h 113538"/>
                    <a:gd name="connsiteX6" fmla="*/ 103061 w 190500"/>
                    <a:gd name="connsiteY6" fmla="*/ 80582 h 113538"/>
                    <a:gd name="connsiteX7" fmla="*/ 89916 w 190500"/>
                    <a:gd name="connsiteY7" fmla="*/ 113538 h 113538"/>
                    <a:gd name="connsiteX8" fmla="*/ 88011 w 190500"/>
                    <a:gd name="connsiteY8" fmla="*/ 108585 h 113538"/>
                    <a:gd name="connsiteX9" fmla="*/ 56864 w 190500"/>
                    <a:gd name="connsiteY9" fmla="*/ 87344 h 113538"/>
                    <a:gd name="connsiteX10" fmla="*/ 0 w 190500"/>
                    <a:gd name="connsiteY10" fmla="*/ 87630 h 113538"/>
                    <a:gd name="connsiteX11" fmla="*/ 0 w 190500"/>
                    <a:gd name="connsiteY11" fmla="*/ 55340 h 113538"/>
                    <a:gd name="connsiteX12" fmla="*/ 55340 w 190500"/>
                    <a:gd name="connsiteY12" fmla="*/ 0 h 113538"/>
                    <a:gd name="connsiteX13" fmla="*/ 135160 w 190500"/>
                    <a:gd name="connsiteY13" fmla="*/ 0 h 113538"/>
                    <a:gd name="connsiteX14" fmla="*/ 190500 w 190500"/>
                    <a:gd name="connsiteY14" fmla="*/ 55340 h 113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0500" h="113538">
                      <a:moveTo>
                        <a:pt x="190500" y="55340"/>
                      </a:moveTo>
                      <a:lnTo>
                        <a:pt x="190500" y="100013"/>
                      </a:lnTo>
                      <a:lnTo>
                        <a:pt x="151638" y="100013"/>
                      </a:lnTo>
                      <a:cubicBezTo>
                        <a:pt x="150495" y="99917"/>
                        <a:pt x="148019" y="98489"/>
                        <a:pt x="147447" y="97441"/>
                      </a:cubicBezTo>
                      <a:lnTo>
                        <a:pt x="137541" y="78677"/>
                      </a:lnTo>
                      <a:cubicBezTo>
                        <a:pt x="133636" y="71247"/>
                        <a:pt x="126873" y="67056"/>
                        <a:pt x="119634" y="67437"/>
                      </a:cubicBezTo>
                      <a:cubicBezTo>
                        <a:pt x="112395" y="67818"/>
                        <a:pt x="106204" y="72676"/>
                        <a:pt x="103061" y="80582"/>
                      </a:cubicBezTo>
                      <a:lnTo>
                        <a:pt x="89916" y="113538"/>
                      </a:lnTo>
                      <a:lnTo>
                        <a:pt x="88011" y="108585"/>
                      </a:lnTo>
                      <a:cubicBezTo>
                        <a:pt x="83344" y="96488"/>
                        <a:pt x="70009" y="87344"/>
                        <a:pt x="56864" y="87344"/>
                      </a:cubicBezTo>
                      <a:lnTo>
                        <a:pt x="0" y="87630"/>
                      </a:lnTo>
                      <a:lnTo>
                        <a:pt x="0" y="55340"/>
                      </a:lnTo>
                      <a:cubicBezTo>
                        <a:pt x="0" y="20669"/>
                        <a:pt x="20669" y="0"/>
                        <a:pt x="55340" y="0"/>
                      </a:cubicBezTo>
                      <a:lnTo>
                        <a:pt x="135160" y="0"/>
                      </a:lnTo>
                      <a:cubicBezTo>
                        <a:pt x="169831" y="0"/>
                        <a:pt x="190500" y="20669"/>
                        <a:pt x="190500" y="55340"/>
                      </a:cubicBezTo>
                      <a:close/>
                    </a:path>
                  </a:pathLst>
                </a:custGeom>
                <a:grpFill/>
                <a:ln w="9525" cap="flat">
                  <a:noFill/>
                  <a:prstDash val="solid"/>
                  <a:miter/>
                </a:ln>
              </p:spPr>
              <p:txBody>
                <a:bodyPr rtlCol="0" anchor="ctr"/>
                <a:lstStyle/>
                <a:p>
                  <a:endParaRPr lang="en-GB"/>
                </a:p>
              </p:txBody>
            </p:sp>
            <p:sp>
              <p:nvSpPr>
                <p:cNvPr id="64" name="Freeform: Shape 63">
                  <a:extLst>
                    <a:ext uri="{FF2B5EF4-FFF2-40B4-BE49-F238E27FC236}">
                      <a16:creationId xmlns:a16="http://schemas.microsoft.com/office/drawing/2014/main" id="{959A99B3-0894-49C7-22A6-1A9B00F281C6}"/>
                    </a:ext>
                  </a:extLst>
                </p:cNvPr>
                <p:cNvSpPr/>
                <p:nvPr/>
              </p:nvSpPr>
              <p:spPr>
                <a:xfrm>
                  <a:off x="4483290" y="1945368"/>
                  <a:ext cx="190500" cy="108780"/>
                </a:xfrm>
                <a:custGeom>
                  <a:avLst/>
                  <a:gdLst>
                    <a:gd name="connsiteX0" fmla="*/ 190500 w 190500"/>
                    <a:gd name="connsiteY0" fmla="*/ 53441 h 108780"/>
                    <a:gd name="connsiteX1" fmla="*/ 190500 w 190500"/>
                    <a:gd name="connsiteY1" fmla="*/ 32581 h 108780"/>
                    <a:gd name="connsiteX2" fmla="*/ 151638 w 190500"/>
                    <a:gd name="connsiteY2" fmla="*/ 32581 h 108780"/>
                    <a:gd name="connsiteX3" fmla="*/ 134779 w 190500"/>
                    <a:gd name="connsiteY3" fmla="*/ 22389 h 108780"/>
                    <a:gd name="connsiteX4" fmla="*/ 124873 w 190500"/>
                    <a:gd name="connsiteY4" fmla="*/ 3625 h 108780"/>
                    <a:gd name="connsiteX5" fmla="*/ 116300 w 190500"/>
                    <a:gd name="connsiteY5" fmla="*/ 4101 h 108780"/>
                    <a:gd name="connsiteX6" fmla="*/ 94393 w 190500"/>
                    <a:gd name="connsiteY6" fmla="*/ 59441 h 108780"/>
                    <a:gd name="connsiteX7" fmla="*/ 85534 w 190500"/>
                    <a:gd name="connsiteY7" fmla="*/ 59441 h 108780"/>
                    <a:gd name="connsiteX8" fmla="*/ 74676 w 190500"/>
                    <a:gd name="connsiteY8" fmla="*/ 32009 h 108780"/>
                    <a:gd name="connsiteX9" fmla="*/ 56960 w 190500"/>
                    <a:gd name="connsiteY9" fmla="*/ 19913 h 108780"/>
                    <a:gd name="connsiteX10" fmla="*/ 0 w 190500"/>
                    <a:gd name="connsiteY10" fmla="*/ 20198 h 108780"/>
                    <a:gd name="connsiteX11" fmla="*/ 0 w 190500"/>
                    <a:gd name="connsiteY11" fmla="*/ 53441 h 108780"/>
                    <a:gd name="connsiteX12" fmla="*/ 53626 w 190500"/>
                    <a:gd name="connsiteY12" fmla="*/ 108686 h 108780"/>
                    <a:gd name="connsiteX13" fmla="*/ 56864 w 190500"/>
                    <a:gd name="connsiteY13" fmla="*/ 108781 h 108780"/>
                    <a:gd name="connsiteX14" fmla="*/ 133064 w 190500"/>
                    <a:gd name="connsiteY14" fmla="*/ 108781 h 108780"/>
                    <a:gd name="connsiteX15" fmla="*/ 137255 w 190500"/>
                    <a:gd name="connsiteY15" fmla="*/ 108686 h 108780"/>
                    <a:gd name="connsiteX16" fmla="*/ 190500 w 190500"/>
                    <a:gd name="connsiteY16" fmla="*/ 53441 h 108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0500" h="108780">
                      <a:moveTo>
                        <a:pt x="190500" y="53441"/>
                      </a:moveTo>
                      <a:lnTo>
                        <a:pt x="190500" y="32581"/>
                      </a:lnTo>
                      <a:lnTo>
                        <a:pt x="151638" y="32581"/>
                      </a:lnTo>
                      <a:cubicBezTo>
                        <a:pt x="145256" y="32581"/>
                        <a:pt x="137731" y="28009"/>
                        <a:pt x="134779" y="22389"/>
                      </a:cubicBezTo>
                      <a:lnTo>
                        <a:pt x="124873" y="3625"/>
                      </a:lnTo>
                      <a:cubicBezTo>
                        <a:pt x="122206" y="-1423"/>
                        <a:pt x="118396" y="-1138"/>
                        <a:pt x="116300" y="4101"/>
                      </a:cubicBezTo>
                      <a:lnTo>
                        <a:pt x="94393" y="59441"/>
                      </a:lnTo>
                      <a:cubicBezTo>
                        <a:pt x="92012" y="65633"/>
                        <a:pt x="88011" y="65633"/>
                        <a:pt x="85534" y="59441"/>
                      </a:cubicBezTo>
                      <a:lnTo>
                        <a:pt x="74676" y="32009"/>
                      </a:lnTo>
                      <a:cubicBezTo>
                        <a:pt x="72104" y="25342"/>
                        <a:pt x="64103" y="19913"/>
                        <a:pt x="56960" y="19913"/>
                      </a:cubicBezTo>
                      <a:lnTo>
                        <a:pt x="0" y="20198"/>
                      </a:lnTo>
                      <a:lnTo>
                        <a:pt x="0" y="53441"/>
                      </a:lnTo>
                      <a:cubicBezTo>
                        <a:pt x="0" y="87540"/>
                        <a:pt x="20003" y="108114"/>
                        <a:pt x="53626" y="108686"/>
                      </a:cubicBezTo>
                      <a:cubicBezTo>
                        <a:pt x="54673" y="108781"/>
                        <a:pt x="55817" y="108781"/>
                        <a:pt x="56864" y="108781"/>
                      </a:cubicBezTo>
                      <a:lnTo>
                        <a:pt x="133064" y="108781"/>
                      </a:lnTo>
                      <a:cubicBezTo>
                        <a:pt x="134493" y="108781"/>
                        <a:pt x="135922" y="108781"/>
                        <a:pt x="137255" y="108686"/>
                      </a:cubicBezTo>
                      <a:cubicBezTo>
                        <a:pt x="170688" y="107924"/>
                        <a:pt x="190500" y="87445"/>
                        <a:pt x="190500" y="53441"/>
                      </a:cubicBezTo>
                      <a:close/>
                    </a:path>
                  </a:pathLst>
                </a:custGeom>
                <a:grpFill/>
                <a:ln w="9525" cap="flat">
                  <a:noFill/>
                  <a:prstDash val="solid"/>
                  <a:miter/>
                </a:ln>
              </p:spPr>
              <p:txBody>
                <a:bodyPr rtlCol="0" anchor="ctr"/>
                <a:lstStyle/>
                <a:p>
                  <a:endParaRPr lang="en-GB"/>
                </a:p>
              </p:txBody>
            </p:sp>
            <p:sp>
              <p:nvSpPr>
                <p:cNvPr id="65" name="Freeform: Shape 64">
                  <a:extLst>
                    <a:ext uri="{FF2B5EF4-FFF2-40B4-BE49-F238E27FC236}">
                      <a16:creationId xmlns:a16="http://schemas.microsoft.com/office/drawing/2014/main" id="{044C8F56-4919-C1F4-EED7-9288DDAE8B12}"/>
                    </a:ext>
                  </a:extLst>
                </p:cNvPr>
                <p:cNvSpPr/>
                <p:nvPr/>
              </p:nvSpPr>
              <p:spPr>
                <a:xfrm>
                  <a:off x="4483010" y="1965571"/>
                  <a:ext cx="285" cy="31527"/>
                </a:xfrm>
                <a:custGeom>
                  <a:avLst/>
                  <a:gdLst>
                    <a:gd name="connsiteX0" fmla="*/ 286 w 285"/>
                    <a:gd name="connsiteY0" fmla="*/ 0 h 31527"/>
                    <a:gd name="connsiteX1" fmla="*/ 286 w 285"/>
                    <a:gd name="connsiteY1" fmla="*/ 31528 h 31527"/>
                    <a:gd name="connsiteX2" fmla="*/ 0 w 285"/>
                    <a:gd name="connsiteY2" fmla="*/ 21908 h 31527"/>
                    <a:gd name="connsiteX3" fmla="*/ 0 w 285"/>
                    <a:gd name="connsiteY3" fmla="*/ 0 h 31527"/>
                    <a:gd name="connsiteX4" fmla="*/ 286 w 285"/>
                    <a:gd name="connsiteY4" fmla="*/ 0 h 31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 h="31527">
                      <a:moveTo>
                        <a:pt x="286" y="0"/>
                      </a:moveTo>
                      <a:lnTo>
                        <a:pt x="286" y="31528"/>
                      </a:lnTo>
                      <a:cubicBezTo>
                        <a:pt x="95" y="28480"/>
                        <a:pt x="0" y="25241"/>
                        <a:pt x="0" y="21908"/>
                      </a:cubicBezTo>
                      <a:lnTo>
                        <a:pt x="0" y="0"/>
                      </a:lnTo>
                      <a:lnTo>
                        <a:pt x="286" y="0"/>
                      </a:lnTo>
                      <a:close/>
                    </a:path>
                  </a:pathLst>
                </a:custGeom>
                <a:grpFill/>
                <a:ln w="9525" cap="flat">
                  <a:noFill/>
                  <a:prstDash val="solid"/>
                  <a:miter/>
                </a:ln>
              </p:spPr>
              <p:txBody>
                <a:bodyPr rtlCol="0" anchor="ctr"/>
                <a:lstStyle/>
                <a:p>
                  <a:endParaRPr lang="en-GB"/>
                </a:p>
              </p:txBody>
            </p:sp>
          </p:grpSp>
        </p:grpSp>
      </p:grpSp>
      <p:grpSp>
        <p:nvGrpSpPr>
          <p:cNvPr id="36" name="Group 35">
            <a:extLst>
              <a:ext uri="{FF2B5EF4-FFF2-40B4-BE49-F238E27FC236}">
                <a16:creationId xmlns:a16="http://schemas.microsoft.com/office/drawing/2014/main" id="{94938AA0-BDB8-F29C-9D21-CDC9D4DF25E3}"/>
              </a:ext>
            </a:extLst>
          </p:cNvPr>
          <p:cNvGrpSpPr/>
          <p:nvPr/>
        </p:nvGrpSpPr>
        <p:grpSpPr>
          <a:xfrm>
            <a:off x="4215677" y="514700"/>
            <a:ext cx="7161983" cy="617580"/>
            <a:chOff x="4215677" y="692152"/>
            <a:chExt cx="7161983" cy="617580"/>
          </a:xfrm>
        </p:grpSpPr>
        <p:sp>
          <p:nvSpPr>
            <p:cNvPr id="8" name="Text Placeholder 1">
              <a:extLst>
                <a:ext uri="{FF2B5EF4-FFF2-40B4-BE49-F238E27FC236}">
                  <a16:creationId xmlns:a16="http://schemas.microsoft.com/office/drawing/2014/main" id="{65571881-3BA3-65A6-F509-B18DB3D8F37F}"/>
                </a:ext>
              </a:extLst>
            </p:cNvPr>
            <p:cNvSpPr txBox="1">
              <a:spLocks/>
            </p:cNvSpPr>
            <p:nvPr/>
          </p:nvSpPr>
          <p:spPr bwMode="gray">
            <a:xfrm>
              <a:off x="5053951" y="893220"/>
              <a:ext cx="6323709" cy="215444"/>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007934"/>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sz="1400" kern="120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t>n=277 </a:t>
              </a:r>
            </a:p>
          </p:txBody>
        </p:sp>
        <p:grpSp>
          <p:nvGrpSpPr>
            <p:cNvPr id="33" name="Group 32">
              <a:extLst>
                <a:ext uri="{FF2B5EF4-FFF2-40B4-BE49-F238E27FC236}">
                  <a16:creationId xmlns:a16="http://schemas.microsoft.com/office/drawing/2014/main" id="{B7507B42-A432-AF0E-EB10-DD972A428989}"/>
                </a:ext>
              </a:extLst>
            </p:cNvPr>
            <p:cNvGrpSpPr/>
            <p:nvPr/>
          </p:nvGrpSpPr>
          <p:grpSpPr>
            <a:xfrm>
              <a:off x="4215677" y="692152"/>
              <a:ext cx="617580" cy="617580"/>
              <a:chOff x="4215677" y="692152"/>
              <a:chExt cx="617580" cy="617580"/>
            </a:xfrm>
          </p:grpSpPr>
          <p:sp>
            <p:nvSpPr>
              <p:cNvPr id="5" name="Oval 4">
                <a:extLst>
                  <a:ext uri="{FF2B5EF4-FFF2-40B4-BE49-F238E27FC236}">
                    <a16:creationId xmlns:a16="http://schemas.microsoft.com/office/drawing/2014/main" id="{878B8CC9-F60B-C81F-DF9B-9870997E5F3E}"/>
                  </a:ext>
                </a:extLst>
              </p:cNvPr>
              <p:cNvSpPr/>
              <p:nvPr/>
            </p:nvSpPr>
            <p:spPr bwMode="gray">
              <a:xfrm>
                <a:off x="4215677" y="692152"/>
                <a:ext cx="617580" cy="617580"/>
              </a:xfrm>
              <a:prstGeom prst="ellipse">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wissReSans" pitchFamily="34" charset="0"/>
                </a:endParaRPr>
              </a:p>
            </p:txBody>
          </p:sp>
          <p:grpSp>
            <p:nvGrpSpPr>
              <p:cNvPr id="72" name="Group 71">
                <a:extLst>
                  <a:ext uri="{FF2B5EF4-FFF2-40B4-BE49-F238E27FC236}">
                    <a16:creationId xmlns:a16="http://schemas.microsoft.com/office/drawing/2014/main" id="{E0D6553A-B793-BE87-D9EC-C32C2A3867DA}"/>
                  </a:ext>
                </a:extLst>
              </p:cNvPr>
              <p:cNvGrpSpPr/>
              <p:nvPr/>
            </p:nvGrpSpPr>
            <p:grpSpPr>
              <a:xfrm>
                <a:off x="4405525" y="875719"/>
                <a:ext cx="237936" cy="250457"/>
                <a:chOff x="4427677" y="939735"/>
                <a:chExt cx="180975" cy="190500"/>
              </a:xfrm>
              <a:solidFill>
                <a:schemeClr val="bg1"/>
              </a:solidFill>
            </p:grpSpPr>
            <p:sp>
              <p:nvSpPr>
                <p:cNvPr id="70" name="Freeform: Shape 69">
                  <a:extLst>
                    <a:ext uri="{FF2B5EF4-FFF2-40B4-BE49-F238E27FC236}">
                      <a16:creationId xmlns:a16="http://schemas.microsoft.com/office/drawing/2014/main" id="{5E53A05F-C9A6-69DD-34D3-704F26881493}"/>
                    </a:ext>
                  </a:extLst>
                </p:cNvPr>
                <p:cNvSpPr/>
                <p:nvPr/>
              </p:nvSpPr>
              <p:spPr>
                <a:xfrm>
                  <a:off x="4543689" y="939883"/>
                  <a:ext cx="64799" cy="64816"/>
                </a:xfrm>
                <a:custGeom>
                  <a:avLst/>
                  <a:gdLst>
                    <a:gd name="connsiteX0" fmla="*/ 10668 w 64799"/>
                    <a:gd name="connsiteY0" fmla="*/ 1856 h 64816"/>
                    <a:gd name="connsiteX1" fmla="*/ 0 w 64799"/>
                    <a:gd name="connsiteY1" fmla="*/ 6047 h 64816"/>
                    <a:gd name="connsiteX2" fmla="*/ 0 w 64799"/>
                    <a:gd name="connsiteY2" fmla="*/ 39289 h 64816"/>
                    <a:gd name="connsiteX3" fmla="*/ 26194 w 64799"/>
                    <a:gd name="connsiteY3" fmla="*/ 64721 h 64816"/>
                    <a:gd name="connsiteX4" fmla="*/ 58579 w 64799"/>
                    <a:gd name="connsiteY4" fmla="*/ 64816 h 64816"/>
                    <a:gd name="connsiteX5" fmla="*/ 63056 w 64799"/>
                    <a:gd name="connsiteY5" fmla="*/ 54625 h 64816"/>
                    <a:gd name="connsiteX6" fmla="*/ 10668 w 64799"/>
                    <a:gd name="connsiteY6" fmla="*/ 1856 h 64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99" h="64816">
                      <a:moveTo>
                        <a:pt x="10668" y="1856"/>
                      </a:moveTo>
                      <a:cubicBezTo>
                        <a:pt x="6763" y="-2049"/>
                        <a:pt x="0" y="618"/>
                        <a:pt x="0" y="6047"/>
                      </a:cubicBezTo>
                      <a:lnTo>
                        <a:pt x="0" y="39289"/>
                      </a:lnTo>
                      <a:cubicBezTo>
                        <a:pt x="0" y="53196"/>
                        <a:pt x="11811" y="64721"/>
                        <a:pt x="26194" y="64721"/>
                      </a:cubicBezTo>
                      <a:cubicBezTo>
                        <a:pt x="35243" y="64816"/>
                        <a:pt x="47815" y="64816"/>
                        <a:pt x="58579" y="64816"/>
                      </a:cubicBezTo>
                      <a:cubicBezTo>
                        <a:pt x="64008" y="64816"/>
                        <a:pt x="66865" y="58435"/>
                        <a:pt x="63056" y="54625"/>
                      </a:cubicBezTo>
                      <a:cubicBezTo>
                        <a:pt x="49339" y="40813"/>
                        <a:pt x="24765" y="15953"/>
                        <a:pt x="10668" y="1856"/>
                      </a:cubicBezTo>
                      <a:close/>
                    </a:path>
                  </a:pathLst>
                </a:custGeom>
                <a:grpFill/>
                <a:ln w="9525" cap="flat">
                  <a:noFill/>
                  <a:prstDash val="solid"/>
                  <a:miter/>
                </a:ln>
              </p:spPr>
              <p:txBody>
                <a:bodyPr rtlCol="0" anchor="ctr"/>
                <a:lstStyle/>
                <a:p>
                  <a:endParaRPr lang="en-GB"/>
                </a:p>
              </p:txBody>
            </p:sp>
            <p:sp>
              <p:nvSpPr>
                <p:cNvPr id="71" name="Freeform: Shape 70">
                  <a:extLst>
                    <a:ext uri="{FF2B5EF4-FFF2-40B4-BE49-F238E27FC236}">
                      <a16:creationId xmlns:a16="http://schemas.microsoft.com/office/drawing/2014/main" id="{7D0A26B4-B874-277F-CFF1-942E64F86E01}"/>
                    </a:ext>
                  </a:extLst>
                </p:cNvPr>
                <p:cNvSpPr/>
                <p:nvPr/>
              </p:nvSpPr>
              <p:spPr>
                <a:xfrm>
                  <a:off x="4427677" y="939735"/>
                  <a:ext cx="180975" cy="190500"/>
                </a:xfrm>
                <a:custGeom>
                  <a:avLst/>
                  <a:gdLst>
                    <a:gd name="connsiteX0" fmla="*/ 171450 w 180975"/>
                    <a:gd name="connsiteY0" fmla="*/ 78010 h 190500"/>
                    <a:gd name="connsiteX1" fmla="*/ 143923 w 180975"/>
                    <a:gd name="connsiteY1" fmla="*/ 78010 h 190500"/>
                    <a:gd name="connsiteX2" fmla="*/ 102965 w 180975"/>
                    <a:gd name="connsiteY2" fmla="*/ 37052 h 190500"/>
                    <a:gd name="connsiteX3" fmla="*/ 102965 w 180975"/>
                    <a:gd name="connsiteY3" fmla="*/ 9525 h 190500"/>
                    <a:gd name="connsiteX4" fmla="*/ 93440 w 180975"/>
                    <a:gd name="connsiteY4" fmla="*/ 0 h 190500"/>
                    <a:gd name="connsiteX5" fmla="*/ 53054 w 180975"/>
                    <a:gd name="connsiteY5" fmla="*/ 0 h 190500"/>
                    <a:gd name="connsiteX6" fmla="*/ 0 w 180975"/>
                    <a:gd name="connsiteY6" fmla="*/ 53054 h 190500"/>
                    <a:gd name="connsiteX7" fmla="*/ 0 w 180975"/>
                    <a:gd name="connsiteY7" fmla="*/ 137446 h 190500"/>
                    <a:gd name="connsiteX8" fmla="*/ 53054 w 180975"/>
                    <a:gd name="connsiteY8" fmla="*/ 190500 h 190500"/>
                    <a:gd name="connsiteX9" fmla="*/ 127921 w 180975"/>
                    <a:gd name="connsiteY9" fmla="*/ 190500 h 190500"/>
                    <a:gd name="connsiteX10" fmla="*/ 180975 w 180975"/>
                    <a:gd name="connsiteY10" fmla="*/ 137446 h 190500"/>
                    <a:gd name="connsiteX11" fmla="*/ 180975 w 180975"/>
                    <a:gd name="connsiteY11" fmla="*/ 87535 h 190500"/>
                    <a:gd name="connsiteX12" fmla="*/ 171450 w 180975"/>
                    <a:gd name="connsiteY12" fmla="*/ 78010 h 190500"/>
                    <a:gd name="connsiteX13" fmla="*/ 85725 w 180975"/>
                    <a:gd name="connsiteY13" fmla="*/ 150019 h 190500"/>
                    <a:gd name="connsiteX14" fmla="*/ 47625 w 180975"/>
                    <a:gd name="connsiteY14" fmla="*/ 150019 h 190500"/>
                    <a:gd name="connsiteX15" fmla="*/ 40481 w 180975"/>
                    <a:gd name="connsiteY15" fmla="*/ 142875 h 190500"/>
                    <a:gd name="connsiteX16" fmla="*/ 47625 w 180975"/>
                    <a:gd name="connsiteY16" fmla="*/ 135731 h 190500"/>
                    <a:gd name="connsiteX17" fmla="*/ 85725 w 180975"/>
                    <a:gd name="connsiteY17" fmla="*/ 135731 h 190500"/>
                    <a:gd name="connsiteX18" fmla="*/ 92869 w 180975"/>
                    <a:gd name="connsiteY18" fmla="*/ 142875 h 190500"/>
                    <a:gd name="connsiteX19" fmla="*/ 85725 w 180975"/>
                    <a:gd name="connsiteY19" fmla="*/ 150019 h 190500"/>
                    <a:gd name="connsiteX20" fmla="*/ 104775 w 180975"/>
                    <a:gd name="connsiteY20" fmla="*/ 111919 h 190500"/>
                    <a:gd name="connsiteX21" fmla="*/ 47625 w 180975"/>
                    <a:gd name="connsiteY21" fmla="*/ 111919 h 190500"/>
                    <a:gd name="connsiteX22" fmla="*/ 40481 w 180975"/>
                    <a:gd name="connsiteY22" fmla="*/ 104775 h 190500"/>
                    <a:gd name="connsiteX23" fmla="*/ 47625 w 180975"/>
                    <a:gd name="connsiteY23" fmla="*/ 97631 h 190500"/>
                    <a:gd name="connsiteX24" fmla="*/ 104775 w 180975"/>
                    <a:gd name="connsiteY24" fmla="*/ 97631 h 190500"/>
                    <a:gd name="connsiteX25" fmla="*/ 111919 w 180975"/>
                    <a:gd name="connsiteY25" fmla="*/ 104775 h 190500"/>
                    <a:gd name="connsiteX26" fmla="*/ 104775 w 180975"/>
                    <a:gd name="connsiteY26" fmla="*/ 111919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0975" h="190500">
                      <a:moveTo>
                        <a:pt x="171450" y="78010"/>
                      </a:moveTo>
                      <a:lnTo>
                        <a:pt x="143923" y="78010"/>
                      </a:lnTo>
                      <a:cubicBezTo>
                        <a:pt x="121349" y="78010"/>
                        <a:pt x="102965" y="59627"/>
                        <a:pt x="102965" y="37052"/>
                      </a:cubicBezTo>
                      <a:lnTo>
                        <a:pt x="102965" y="9525"/>
                      </a:lnTo>
                      <a:cubicBezTo>
                        <a:pt x="102965" y="4286"/>
                        <a:pt x="98679" y="0"/>
                        <a:pt x="93440" y="0"/>
                      </a:cubicBezTo>
                      <a:lnTo>
                        <a:pt x="53054" y="0"/>
                      </a:lnTo>
                      <a:cubicBezTo>
                        <a:pt x="23717" y="0"/>
                        <a:pt x="0" y="19050"/>
                        <a:pt x="0" y="53054"/>
                      </a:cubicBezTo>
                      <a:lnTo>
                        <a:pt x="0" y="137446"/>
                      </a:lnTo>
                      <a:cubicBezTo>
                        <a:pt x="0" y="171450"/>
                        <a:pt x="23717" y="190500"/>
                        <a:pt x="53054" y="190500"/>
                      </a:cubicBezTo>
                      <a:lnTo>
                        <a:pt x="127921" y="190500"/>
                      </a:lnTo>
                      <a:cubicBezTo>
                        <a:pt x="157258" y="190500"/>
                        <a:pt x="180975" y="171450"/>
                        <a:pt x="180975" y="137446"/>
                      </a:cubicBezTo>
                      <a:lnTo>
                        <a:pt x="180975" y="87535"/>
                      </a:lnTo>
                      <a:cubicBezTo>
                        <a:pt x="180975" y="82296"/>
                        <a:pt x="176689" y="78010"/>
                        <a:pt x="171450" y="78010"/>
                      </a:cubicBezTo>
                      <a:close/>
                      <a:moveTo>
                        <a:pt x="85725" y="150019"/>
                      </a:moveTo>
                      <a:lnTo>
                        <a:pt x="47625" y="150019"/>
                      </a:lnTo>
                      <a:cubicBezTo>
                        <a:pt x="43720" y="150019"/>
                        <a:pt x="40481" y="146780"/>
                        <a:pt x="40481" y="142875"/>
                      </a:cubicBezTo>
                      <a:cubicBezTo>
                        <a:pt x="40481" y="138970"/>
                        <a:pt x="43720" y="135731"/>
                        <a:pt x="47625" y="135731"/>
                      </a:cubicBezTo>
                      <a:lnTo>
                        <a:pt x="85725" y="135731"/>
                      </a:lnTo>
                      <a:cubicBezTo>
                        <a:pt x="89630" y="135731"/>
                        <a:pt x="92869" y="138970"/>
                        <a:pt x="92869" y="142875"/>
                      </a:cubicBezTo>
                      <a:cubicBezTo>
                        <a:pt x="92869" y="146780"/>
                        <a:pt x="89630" y="150019"/>
                        <a:pt x="85725" y="150019"/>
                      </a:cubicBezTo>
                      <a:close/>
                      <a:moveTo>
                        <a:pt x="104775" y="111919"/>
                      </a:moveTo>
                      <a:lnTo>
                        <a:pt x="47625" y="111919"/>
                      </a:lnTo>
                      <a:cubicBezTo>
                        <a:pt x="43720" y="111919"/>
                        <a:pt x="40481" y="108680"/>
                        <a:pt x="40481" y="104775"/>
                      </a:cubicBezTo>
                      <a:cubicBezTo>
                        <a:pt x="40481" y="100870"/>
                        <a:pt x="43720" y="97631"/>
                        <a:pt x="47625" y="97631"/>
                      </a:cubicBezTo>
                      <a:lnTo>
                        <a:pt x="104775" y="97631"/>
                      </a:lnTo>
                      <a:cubicBezTo>
                        <a:pt x="108680" y="97631"/>
                        <a:pt x="111919" y="100870"/>
                        <a:pt x="111919" y="104775"/>
                      </a:cubicBezTo>
                      <a:cubicBezTo>
                        <a:pt x="111919" y="108680"/>
                        <a:pt x="108680" y="111919"/>
                        <a:pt x="104775" y="111919"/>
                      </a:cubicBezTo>
                      <a:close/>
                    </a:path>
                  </a:pathLst>
                </a:custGeom>
                <a:grpFill/>
                <a:ln w="9525" cap="flat">
                  <a:noFill/>
                  <a:prstDash val="solid"/>
                  <a:miter/>
                </a:ln>
              </p:spPr>
              <p:txBody>
                <a:bodyPr rtlCol="0" anchor="ctr"/>
                <a:lstStyle/>
                <a:p>
                  <a:endParaRPr lang="en-GB"/>
                </a:p>
              </p:txBody>
            </p:sp>
          </p:grpSp>
        </p:grpSp>
      </p:grpSp>
      <p:grpSp>
        <p:nvGrpSpPr>
          <p:cNvPr id="41" name="Group 40">
            <a:extLst>
              <a:ext uri="{FF2B5EF4-FFF2-40B4-BE49-F238E27FC236}">
                <a16:creationId xmlns:a16="http://schemas.microsoft.com/office/drawing/2014/main" id="{A0EDB18A-CAEA-6A4B-B118-1D1B3BBC4877}"/>
              </a:ext>
            </a:extLst>
          </p:cNvPr>
          <p:cNvGrpSpPr/>
          <p:nvPr/>
        </p:nvGrpSpPr>
        <p:grpSpPr>
          <a:xfrm>
            <a:off x="4215677" y="2259569"/>
            <a:ext cx="7486092" cy="1340583"/>
            <a:chOff x="4215677" y="2405888"/>
            <a:chExt cx="7486092" cy="1340583"/>
          </a:xfrm>
        </p:grpSpPr>
        <p:sp>
          <p:nvSpPr>
            <p:cNvPr id="17" name="Rectangle 16">
              <a:extLst>
                <a:ext uri="{FF2B5EF4-FFF2-40B4-BE49-F238E27FC236}">
                  <a16:creationId xmlns:a16="http://schemas.microsoft.com/office/drawing/2014/main" id="{8E62F47D-D6E3-DF8C-6D82-517340067893}"/>
                </a:ext>
              </a:extLst>
            </p:cNvPr>
            <p:cNvSpPr/>
            <p:nvPr/>
          </p:nvSpPr>
          <p:spPr>
            <a:xfrm>
              <a:off x="5053950" y="2985593"/>
              <a:ext cx="1251272" cy="760878"/>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t" anchorCtr="0"/>
            <a:lstStyle/>
            <a:p>
              <a:r>
                <a:rPr lang="en-GB" sz="1200" dirty="0">
                  <a:solidFill>
                    <a:schemeClr val="tx2"/>
                  </a:solidFill>
                  <a:latin typeface="+mj-lt"/>
                </a:rPr>
                <a:t>1% </a:t>
              </a:r>
            </a:p>
            <a:p>
              <a:r>
                <a:rPr lang="en-GB" sz="1050" dirty="0">
                  <a:solidFill>
                    <a:schemeClr val="tx1"/>
                  </a:solidFill>
                  <a:latin typeface="SwissReSans" pitchFamily="34" charset="0"/>
                </a:rPr>
                <a:t>Underweight</a:t>
              </a:r>
            </a:p>
          </p:txBody>
        </p:sp>
        <p:sp>
          <p:nvSpPr>
            <p:cNvPr id="25" name="Rectangle 24">
              <a:extLst>
                <a:ext uri="{FF2B5EF4-FFF2-40B4-BE49-F238E27FC236}">
                  <a16:creationId xmlns:a16="http://schemas.microsoft.com/office/drawing/2014/main" id="{21C6DF42-AD05-C061-172F-CA27355E5570}"/>
                </a:ext>
              </a:extLst>
            </p:cNvPr>
            <p:cNvSpPr/>
            <p:nvPr/>
          </p:nvSpPr>
          <p:spPr>
            <a:xfrm>
              <a:off x="6403086" y="2985593"/>
              <a:ext cx="1251272" cy="760878"/>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t" anchorCtr="0"/>
            <a:lstStyle/>
            <a:p>
              <a:r>
                <a:rPr lang="en-GB" sz="1200" dirty="0">
                  <a:solidFill>
                    <a:schemeClr val="tx2"/>
                  </a:solidFill>
                  <a:latin typeface="+mj-lt"/>
                </a:rPr>
                <a:t>11%</a:t>
              </a:r>
              <a:r>
                <a:rPr lang="en-GB" sz="1400" dirty="0">
                  <a:solidFill>
                    <a:schemeClr val="tx2"/>
                  </a:solidFill>
                  <a:latin typeface="+mj-lt"/>
                </a:rPr>
                <a:t> </a:t>
              </a:r>
              <a:br>
                <a:rPr lang="en-GB" sz="1400" dirty="0">
                  <a:solidFill>
                    <a:schemeClr val="tx2"/>
                  </a:solidFill>
                  <a:latin typeface="+mj-lt"/>
                </a:rPr>
              </a:br>
              <a:r>
                <a:rPr lang="en-GB" sz="1050" dirty="0">
                  <a:solidFill>
                    <a:schemeClr val="tx1"/>
                  </a:solidFill>
                  <a:latin typeface="SwissReSans" pitchFamily="34" charset="0"/>
                </a:rPr>
                <a:t>Normal range </a:t>
              </a:r>
            </a:p>
          </p:txBody>
        </p:sp>
        <p:sp>
          <p:nvSpPr>
            <p:cNvPr id="26" name="Rectangle 25">
              <a:extLst>
                <a:ext uri="{FF2B5EF4-FFF2-40B4-BE49-F238E27FC236}">
                  <a16:creationId xmlns:a16="http://schemas.microsoft.com/office/drawing/2014/main" id="{1A2185F4-9D21-DFF8-E8D1-A8907E5311C0}"/>
                </a:ext>
              </a:extLst>
            </p:cNvPr>
            <p:cNvSpPr/>
            <p:nvPr/>
          </p:nvSpPr>
          <p:spPr>
            <a:xfrm>
              <a:off x="7752223" y="2985593"/>
              <a:ext cx="1251272" cy="760878"/>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t" anchorCtr="0"/>
            <a:lstStyle/>
            <a:p>
              <a:r>
                <a:rPr lang="en-GB" sz="1200" dirty="0">
                  <a:solidFill>
                    <a:schemeClr val="tx2"/>
                  </a:solidFill>
                  <a:latin typeface="+mj-lt"/>
                </a:rPr>
                <a:t>10% </a:t>
              </a:r>
            </a:p>
            <a:p>
              <a:r>
                <a:rPr lang="en-GB" sz="1050" dirty="0">
                  <a:solidFill>
                    <a:schemeClr val="tx1"/>
                  </a:solidFill>
                  <a:latin typeface="SwissReSans" pitchFamily="34" charset="0"/>
                </a:rPr>
                <a:t>Overweight</a:t>
              </a:r>
            </a:p>
          </p:txBody>
        </p:sp>
        <p:sp>
          <p:nvSpPr>
            <p:cNvPr id="27" name="Rectangle 26">
              <a:extLst>
                <a:ext uri="{FF2B5EF4-FFF2-40B4-BE49-F238E27FC236}">
                  <a16:creationId xmlns:a16="http://schemas.microsoft.com/office/drawing/2014/main" id="{B6D9701C-9BB4-8D19-626F-09462132EA9D}"/>
                </a:ext>
              </a:extLst>
            </p:cNvPr>
            <p:cNvSpPr/>
            <p:nvPr/>
          </p:nvSpPr>
          <p:spPr>
            <a:xfrm>
              <a:off x="9101359" y="2985593"/>
              <a:ext cx="1251272" cy="760878"/>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t" anchorCtr="0"/>
            <a:lstStyle/>
            <a:p>
              <a:r>
                <a:rPr lang="en-GB" sz="1200" dirty="0">
                  <a:solidFill>
                    <a:schemeClr val="tx2"/>
                  </a:solidFill>
                  <a:latin typeface="+mj-lt"/>
                </a:rPr>
                <a:t>18% </a:t>
              </a:r>
              <a:br>
                <a:rPr lang="en-GB" sz="1400" dirty="0">
                  <a:solidFill>
                    <a:schemeClr val="tx2"/>
                  </a:solidFill>
                  <a:latin typeface="+mj-lt"/>
                </a:rPr>
              </a:br>
              <a:r>
                <a:rPr lang="en-GB" sz="1050" dirty="0">
                  <a:solidFill>
                    <a:schemeClr val="tx1"/>
                  </a:solidFill>
                  <a:latin typeface="SwissReSans" pitchFamily="34" charset="0"/>
                </a:rPr>
                <a:t>Obese</a:t>
              </a:r>
            </a:p>
          </p:txBody>
        </p:sp>
        <p:sp>
          <p:nvSpPr>
            <p:cNvPr id="28" name="Rectangle 27">
              <a:extLst>
                <a:ext uri="{FF2B5EF4-FFF2-40B4-BE49-F238E27FC236}">
                  <a16:creationId xmlns:a16="http://schemas.microsoft.com/office/drawing/2014/main" id="{50157EA7-D394-3DFB-B6AB-DC6F51DE5D6A}"/>
                </a:ext>
              </a:extLst>
            </p:cNvPr>
            <p:cNvSpPr/>
            <p:nvPr/>
          </p:nvSpPr>
          <p:spPr>
            <a:xfrm>
              <a:off x="10450497" y="2985593"/>
              <a:ext cx="1251272" cy="760878"/>
            </a:xfrm>
            <a:prstGeom prst="rect">
              <a:avLst/>
            </a:prstGeom>
            <a:solidFill>
              <a:srgbClr val="EBF7F3"/>
            </a:solidFill>
            <a:ln w="9525">
              <a:noFill/>
            </a:ln>
          </p:spPr>
          <p:style>
            <a:lnRef idx="2">
              <a:schemeClr val="accent1">
                <a:shade val="50000"/>
              </a:schemeClr>
            </a:lnRef>
            <a:fillRef idx="1">
              <a:schemeClr val="accent1"/>
            </a:fillRef>
            <a:effectRef idx="0">
              <a:schemeClr val="accent1"/>
            </a:effectRef>
            <a:fontRef idx="minor">
              <a:schemeClr val="lt1"/>
            </a:fontRef>
          </p:style>
          <p:txBody>
            <a:bodyPr tIns="108000" bIns="0" rtlCol="0" anchor="t" anchorCtr="0"/>
            <a:lstStyle/>
            <a:p>
              <a:r>
                <a:rPr lang="en-GB" sz="1200" dirty="0">
                  <a:solidFill>
                    <a:schemeClr val="tx2"/>
                  </a:solidFill>
                  <a:latin typeface="+mj-lt"/>
                </a:rPr>
                <a:t>60% </a:t>
              </a:r>
              <a:br>
                <a:rPr lang="en-GB" sz="1400" dirty="0">
                  <a:solidFill>
                    <a:schemeClr val="tx2"/>
                  </a:solidFill>
                  <a:latin typeface="+mj-lt"/>
                </a:rPr>
              </a:br>
              <a:r>
                <a:rPr lang="en-GB" sz="1050" dirty="0">
                  <a:solidFill>
                    <a:schemeClr val="tx1"/>
                  </a:solidFill>
                  <a:latin typeface="SwissReSans" pitchFamily="34" charset="0"/>
                </a:rPr>
                <a:t>No information available </a:t>
              </a:r>
              <a:endParaRPr lang="en-GB" sz="900" dirty="0">
                <a:solidFill>
                  <a:schemeClr val="tx1"/>
                </a:solidFill>
                <a:latin typeface="SwissReSans" pitchFamily="34" charset="0"/>
              </a:endParaRPr>
            </a:p>
          </p:txBody>
        </p:sp>
        <p:grpSp>
          <p:nvGrpSpPr>
            <p:cNvPr id="39" name="Group 38">
              <a:extLst>
                <a:ext uri="{FF2B5EF4-FFF2-40B4-BE49-F238E27FC236}">
                  <a16:creationId xmlns:a16="http://schemas.microsoft.com/office/drawing/2014/main" id="{523F3467-B7C8-A1C4-7731-D4DE185F29B4}"/>
                </a:ext>
              </a:extLst>
            </p:cNvPr>
            <p:cNvGrpSpPr/>
            <p:nvPr/>
          </p:nvGrpSpPr>
          <p:grpSpPr>
            <a:xfrm>
              <a:off x="4215677" y="2405888"/>
              <a:ext cx="7172788" cy="617580"/>
              <a:chOff x="4215677" y="2405888"/>
              <a:chExt cx="7172788" cy="617580"/>
            </a:xfrm>
          </p:grpSpPr>
          <p:sp>
            <p:nvSpPr>
              <p:cNvPr id="10" name="Text Placeholder 4">
                <a:extLst>
                  <a:ext uri="{FF2B5EF4-FFF2-40B4-BE49-F238E27FC236}">
                    <a16:creationId xmlns:a16="http://schemas.microsoft.com/office/drawing/2014/main" id="{72FCE4D6-3AC4-DAAA-5DC5-94456CCA8C9B}"/>
                  </a:ext>
                </a:extLst>
              </p:cNvPr>
              <p:cNvSpPr txBox="1">
                <a:spLocks/>
              </p:cNvSpPr>
              <p:nvPr/>
            </p:nvSpPr>
            <p:spPr bwMode="gray">
              <a:xfrm>
                <a:off x="5053951" y="2606956"/>
                <a:ext cx="6334514" cy="215444"/>
              </a:xfrm>
              <a:prstGeom prst="rect">
                <a:avLst/>
              </a:prstGeom>
            </p:spPr>
            <p:txBody>
              <a:bodyPr vert="horz" wrap="square"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C9DD03"/>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lang="en-US" sz="1400" kern="1200" dirty="0" smtClean="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dirty="0"/>
                  <a:t>Unselected sample, </a:t>
                </a:r>
                <a:r>
                  <a:rPr lang="en-US" sz="1400" dirty="0">
                    <a:latin typeface="SwissReSans"/>
                  </a:rPr>
                  <a:t>claim durations up to 5 years</a:t>
                </a:r>
                <a:endParaRPr lang="en-US" dirty="0"/>
              </a:p>
            </p:txBody>
          </p:sp>
          <p:grpSp>
            <p:nvGrpSpPr>
              <p:cNvPr id="34" name="Group 33">
                <a:extLst>
                  <a:ext uri="{FF2B5EF4-FFF2-40B4-BE49-F238E27FC236}">
                    <a16:creationId xmlns:a16="http://schemas.microsoft.com/office/drawing/2014/main" id="{C79D9EEB-C963-D89F-5E90-2EFFF71EEAEC}"/>
                  </a:ext>
                </a:extLst>
              </p:cNvPr>
              <p:cNvGrpSpPr/>
              <p:nvPr/>
            </p:nvGrpSpPr>
            <p:grpSpPr>
              <a:xfrm>
                <a:off x="4215677" y="2405888"/>
                <a:ext cx="617580" cy="617580"/>
                <a:chOff x="4215677" y="2460317"/>
                <a:chExt cx="617580" cy="617580"/>
              </a:xfrm>
            </p:grpSpPr>
            <p:sp>
              <p:nvSpPr>
                <p:cNvPr id="7" name="Oval 6">
                  <a:extLst>
                    <a:ext uri="{FF2B5EF4-FFF2-40B4-BE49-F238E27FC236}">
                      <a16:creationId xmlns:a16="http://schemas.microsoft.com/office/drawing/2014/main" id="{2D6B7D27-F954-880E-3369-BB906AFF1F89}"/>
                    </a:ext>
                  </a:extLst>
                </p:cNvPr>
                <p:cNvSpPr/>
                <p:nvPr/>
              </p:nvSpPr>
              <p:spPr bwMode="gray">
                <a:xfrm>
                  <a:off x="4215677" y="2460317"/>
                  <a:ext cx="617580" cy="617580"/>
                </a:xfrm>
                <a:prstGeom prst="ellipse">
                  <a:avLst/>
                </a:prstGeom>
                <a:solidFill>
                  <a:schemeClr val="tx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wissReSans" pitchFamily="34" charset="0"/>
                  </a:endParaRPr>
                </a:p>
              </p:txBody>
            </p:sp>
            <p:grpSp>
              <p:nvGrpSpPr>
                <p:cNvPr id="80" name="Group 79">
                  <a:extLst>
                    <a:ext uri="{FF2B5EF4-FFF2-40B4-BE49-F238E27FC236}">
                      <a16:creationId xmlns:a16="http://schemas.microsoft.com/office/drawing/2014/main" id="{FB02A047-94CA-2271-F32C-7E8A0C81BD94}"/>
                    </a:ext>
                  </a:extLst>
                </p:cNvPr>
                <p:cNvGrpSpPr/>
                <p:nvPr/>
              </p:nvGrpSpPr>
              <p:grpSpPr>
                <a:xfrm>
                  <a:off x="4405500" y="2643879"/>
                  <a:ext cx="237935" cy="250456"/>
                  <a:chOff x="4432940" y="2822337"/>
                  <a:chExt cx="180975" cy="190500"/>
                </a:xfrm>
                <a:solidFill>
                  <a:schemeClr val="bg1"/>
                </a:solidFill>
              </p:grpSpPr>
              <p:sp>
                <p:nvSpPr>
                  <p:cNvPr id="76" name="Freeform: Shape 75">
                    <a:extLst>
                      <a:ext uri="{FF2B5EF4-FFF2-40B4-BE49-F238E27FC236}">
                        <a16:creationId xmlns:a16="http://schemas.microsoft.com/office/drawing/2014/main" id="{3ADE38BB-5E13-C29C-A99B-3309C0E0A23B}"/>
                      </a:ext>
                    </a:extLst>
                  </p:cNvPr>
                  <p:cNvSpPr/>
                  <p:nvPr/>
                </p:nvSpPr>
                <p:spPr>
                  <a:xfrm>
                    <a:off x="4532953" y="2822337"/>
                    <a:ext cx="80962" cy="104775"/>
                  </a:xfrm>
                  <a:custGeom>
                    <a:avLst/>
                    <a:gdLst>
                      <a:gd name="connsiteX0" fmla="*/ 80963 w 80962"/>
                      <a:gd name="connsiteY0" fmla="*/ 84773 h 104775"/>
                      <a:gd name="connsiteX1" fmla="*/ 80963 w 80962"/>
                      <a:gd name="connsiteY1" fmla="*/ 20003 h 104775"/>
                      <a:gd name="connsiteX2" fmla="*/ 59722 w 80962"/>
                      <a:gd name="connsiteY2" fmla="*/ 0 h 104775"/>
                      <a:gd name="connsiteX3" fmla="*/ 21241 w 80962"/>
                      <a:gd name="connsiteY3" fmla="*/ 0 h 104775"/>
                      <a:gd name="connsiteX4" fmla="*/ 0 w 80962"/>
                      <a:gd name="connsiteY4" fmla="*/ 20003 h 104775"/>
                      <a:gd name="connsiteX5" fmla="*/ 0 w 80962"/>
                      <a:gd name="connsiteY5" fmla="*/ 84773 h 104775"/>
                      <a:gd name="connsiteX6" fmla="*/ 21241 w 80962"/>
                      <a:gd name="connsiteY6" fmla="*/ 104775 h 104775"/>
                      <a:gd name="connsiteX7" fmla="*/ 59722 w 80962"/>
                      <a:gd name="connsiteY7" fmla="*/ 104775 h 104775"/>
                      <a:gd name="connsiteX8" fmla="*/ 80963 w 80962"/>
                      <a:gd name="connsiteY8" fmla="*/ 8477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104775">
                        <a:moveTo>
                          <a:pt x="80963" y="84773"/>
                        </a:moveTo>
                        <a:lnTo>
                          <a:pt x="80963" y="20003"/>
                        </a:lnTo>
                        <a:cubicBezTo>
                          <a:pt x="80963" y="5715"/>
                          <a:pt x="74867" y="0"/>
                          <a:pt x="59722" y="0"/>
                        </a:cubicBezTo>
                        <a:lnTo>
                          <a:pt x="21241" y="0"/>
                        </a:lnTo>
                        <a:cubicBezTo>
                          <a:pt x="6096" y="0"/>
                          <a:pt x="0" y="5715"/>
                          <a:pt x="0" y="20003"/>
                        </a:cubicBezTo>
                        <a:lnTo>
                          <a:pt x="0" y="84773"/>
                        </a:lnTo>
                        <a:cubicBezTo>
                          <a:pt x="0" y="99060"/>
                          <a:pt x="6096" y="104775"/>
                          <a:pt x="21241" y="104775"/>
                        </a:cubicBezTo>
                        <a:lnTo>
                          <a:pt x="59722" y="104775"/>
                        </a:lnTo>
                        <a:cubicBezTo>
                          <a:pt x="74867" y="104775"/>
                          <a:pt x="80963" y="99060"/>
                          <a:pt x="80963" y="84773"/>
                        </a:cubicBezTo>
                        <a:close/>
                      </a:path>
                    </a:pathLst>
                  </a:custGeom>
                  <a:grpFill/>
                  <a:ln w="9525" cap="flat">
                    <a:noFill/>
                    <a:prstDash val="solid"/>
                    <a:miter/>
                  </a:ln>
                </p:spPr>
                <p:txBody>
                  <a:bodyPr rtlCol="0" anchor="ctr"/>
                  <a:lstStyle/>
                  <a:p>
                    <a:endParaRPr lang="en-GB"/>
                  </a:p>
                </p:txBody>
              </p:sp>
              <p:sp>
                <p:nvSpPr>
                  <p:cNvPr id="77" name="Freeform: Shape 76">
                    <a:extLst>
                      <a:ext uri="{FF2B5EF4-FFF2-40B4-BE49-F238E27FC236}">
                        <a16:creationId xmlns:a16="http://schemas.microsoft.com/office/drawing/2014/main" id="{805D2814-59F5-CEE1-FFF5-87F785C31B4F}"/>
                      </a:ext>
                    </a:extLst>
                  </p:cNvPr>
                  <p:cNvSpPr/>
                  <p:nvPr/>
                </p:nvSpPr>
                <p:spPr>
                  <a:xfrm>
                    <a:off x="4432940" y="2908062"/>
                    <a:ext cx="80962" cy="104775"/>
                  </a:xfrm>
                  <a:custGeom>
                    <a:avLst/>
                    <a:gdLst>
                      <a:gd name="connsiteX0" fmla="*/ 80963 w 80962"/>
                      <a:gd name="connsiteY0" fmla="*/ 20003 h 104775"/>
                      <a:gd name="connsiteX1" fmla="*/ 80963 w 80962"/>
                      <a:gd name="connsiteY1" fmla="*/ 84773 h 104775"/>
                      <a:gd name="connsiteX2" fmla="*/ 59722 w 80962"/>
                      <a:gd name="connsiteY2" fmla="*/ 104775 h 104775"/>
                      <a:gd name="connsiteX3" fmla="*/ 21241 w 80962"/>
                      <a:gd name="connsiteY3" fmla="*/ 104775 h 104775"/>
                      <a:gd name="connsiteX4" fmla="*/ 0 w 80962"/>
                      <a:gd name="connsiteY4" fmla="*/ 84773 h 104775"/>
                      <a:gd name="connsiteX5" fmla="*/ 0 w 80962"/>
                      <a:gd name="connsiteY5" fmla="*/ 20003 h 104775"/>
                      <a:gd name="connsiteX6" fmla="*/ 21241 w 80962"/>
                      <a:gd name="connsiteY6" fmla="*/ 0 h 104775"/>
                      <a:gd name="connsiteX7" fmla="*/ 59722 w 80962"/>
                      <a:gd name="connsiteY7" fmla="*/ 0 h 104775"/>
                      <a:gd name="connsiteX8" fmla="*/ 80963 w 80962"/>
                      <a:gd name="connsiteY8" fmla="*/ 2000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104775">
                        <a:moveTo>
                          <a:pt x="80963" y="20003"/>
                        </a:moveTo>
                        <a:lnTo>
                          <a:pt x="80963" y="84773"/>
                        </a:lnTo>
                        <a:cubicBezTo>
                          <a:pt x="80963" y="99060"/>
                          <a:pt x="74867" y="104775"/>
                          <a:pt x="59722" y="104775"/>
                        </a:cubicBezTo>
                        <a:lnTo>
                          <a:pt x="21241" y="104775"/>
                        </a:lnTo>
                        <a:cubicBezTo>
                          <a:pt x="6096" y="104775"/>
                          <a:pt x="0" y="99060"/>
                          <a:pt x="0" y="84773"/>
                        </a:cubicBezTo>
                        <a:lnTo>
                          <a:pt x="0" y="20003"/>
                        </a:lnTo>
                        <a:cubicBezTo>
                          <a:pt x="0" y="5715"/>
                          <a:pt x="6096" y="0"/>
                          <a:pt x="21241" y="0"/>
                        </a:cubicBezTo>
                        <a:lnTo>
                          <a:pt x="59722" y="0"/>
                        </a:lnTo>
                        <a:cubicBezTo>
                          <a:pt x="74867" y="0"/>
                          <a:pt x="80963" y="5715"/>
                          <a:pt x="80963" y="20003"/>
                        </a:cubicBezTo>
                        <a:close/>
                      </a:path>
                    </a:pathLst>
                  </a:custGeom>
                  <a:grpFill/>
                  <a:ln w="9525" cap="flat">
                    <a:noFill/>
                    <a:prstDash val="solid"/>
                    <a:miter/>
                  </a:ln>
                </p:spPr>
                <p:txBody>
                  <a:bodyPr rtlCol="0" anchor="ctr"/>
                  <a:lstStyle/>
                  <a:p>
                    <a:endParaRPr lang="en-GB"/>
                  </a:p>
                </p:txBody>
              </p:sp>
              <p:sp>
                <p:nvSpPr>
                  <p:cNvPr id="78" name="Freeform: Shape 77">
                    <a:extLst>
                      <a:ext uri="{FF2B5EF4-FFF2-40B4-BE49-F238E27FC236}">
                        <a16:creationId xmlns:a16="http://schemas.microsoft.com/office/drawing/2014/main" id="{F8E1E924-478B-6BA2-F011-153FEDD185F4}"/>
                      </a:ext>
                    </a:extLst>
                  </p:cNvPr>
                  <p:cNvSpPr/>
                  <p:nvPr/>
                </p:nvSpPr>
                <p:spPr>
                  <a:xfrm>
                    <a:off x="4532953" y="2946162"/>
                    <a:ext cx="80962" cy="66675"/>
                  </a:xfrm>
                  <a:custGeom>
                    <a:avLst/>
                    <a:gdLst>
                      <a:gd name="connsiteX0" fmla="*/ 80963 w 80962"/>
                      <a:gd name="connsiteY0" fmla="*/ 46672 h 66675"/>
                      <a:gd name="connsiteX1" fmla="*/ 80963 w 80962"/>
                      <a:gd name="connsiteY1" fmla="*/ 20003 h 66675"/>
                      <a:gd name="connsiteX2" fmla="*/ 59722 w 80962"/>
                      <a:gd name="connsiteY2" fmla="*/ 0 h 66675"/>
                      <a:gd name="connsiteX3" fmla="*/ 21241 w 80962"/>
                      <a:gd name="connsiteY3" fmla="*/ 0 h 66675"/>
                      <a:gd name="connsiteX4" fmla="*/ 0 w 80962"/>
                      <a:gd name="connsiteY4" fmla="*/ 20003 h 66675"/>
                      <a:gd name="connsiteX5" fmla="*/ 0 w 80962"/>
                      <a:gd name="connsiteY5" fmla="*/ 46672 h 66675"/>
                      <a:gd name="connsiteX6" fmla="*/ 21241 w 80962"/>
                      <a:gd name="connsiteY6" fmla="*/ 66675 h 66675"/>
                      <a:gd name="connsiteX7" fmla="*/ 59722 w 80962"/>
                      <a:gd name="connsiteY7" fmla="*/ 66675 h 66675"/>
                      <a:gd name="connsiteX8" fmla="*/ 80963 w 80962"/>
                      <a:gd name="connsiteY8" fmla="*/ 46672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66675">
                        <a:moveTo>
                          <a:pt x="80963" y="46672"/>
                        </a:moveTo>
                        <a:lnTo>
                          <a:pt x="80963" y="20003"/>
                        </a:lnTo>
                        <a:cubicBezTo>
                          <a:pt x="80963" y="5715"/>
                          <a:pt x="74867" y="0"/>
                          <a:pt x="59722" y="0"/>
                        </a:cubicBezTo>
                        <a:lnTo>
                          <a:pt x="21241" y="0"/>
                        </a:lnTo>
                        <a:cubicBezTo>
                          <a:pt x="6096" y="0"/>
                          <a:pt x="0" y="5715"/>
                          <a:pt x="0" y="20003"/>
                        </a:cubicBezTo>
                        <a:lnTo>
                          <a:pt x="0" y="46672"/>
                        </a:lnTo>
                        <a:cubicBezTo>
                          <a:pt x="0" y="60960"/>
                          <a:pt x="6096" y="66675"/>
                          <a:pt x="21241" y="66675"/>
                        </a:cubicBezTo>
                        <a:lnTo>
                          <a:pt x="59722" y="66675"/>
                        </a:lnTo>
                        <a:cubicBezTo>
                          <a:pt x="74867" y="66675"/>
                          <a:pt x="80963" y="60960"/>
                          <a:pt x="80963" y="46672"/>
                        </a:cubicBezTo>
                        <a:close/>
                      </a:path>
                    </a:pathLst>
                  </a:custGeom>
                  <a:grpFill/>
                  <a:ln w="9525" cap="flat">
                    <a:noFill/>
                    <a:prstDash val="solid"/>
                    <a:miter/>
                  </a:ln>
                </p:spPr>
                <p:txBody>
                  <a:bodyPr rtlCol="0" anchor="ctr"/>
                  <a:lstStyle/>
                  <a:p>
                    <a:endParaRPr lang="en-GB"/>
                  </a:p>
                </p:txBody>
              </p:sp>
              <p:sp>
                <p:nvSpPr>
                  <p:cNvPr id="79" name="Freeform: Shape 78">
                    <a:extLst>
                      <a:ext uri="{FF2B5EF4-FFF2-40B4-BE49-F238E27FC236}">
                        <a16:creationId xmlns:a16="http://schemas.microsoft.com/office/drawing/2014/main" id="{4C519D52-7871-618B-114E-087583183562}"/>
                      </a:ext>
                    </a:extLst>
                  </p:cNvPr>
                  <p:cNvSpPr/>
                  <p:nvPr/>
                </p:nvSpPr>
                <p:spPr>
                  <a:xfrm>
                    <a:off x="4432940" y="2822337"/>
                    <a:ext cx="80962" cy="66675"/>
                  </a:xfrm>
                  <a:custGeom>
                    <a:avLst/>
                    <a:gdLst>
                      <a:gd name="connsiteX0" fmla="*/ 80963 w 80962"/>
                      <a:gd name="connsiteY0" fmla="*/ 46673 h 66675"/>
                      <a:gd name="connsiteX1" fmla="*/ 80963 w 80962"/>
                      <a:gd name="connsiteY1" fmla="*/ 20003 h 66675"/>
                      <a:gd name="connsiteX2" fmla="*/ 59722 w 80962"/>
                      <a:gd name="connsiteY2" fmla="*/ 0 h 66675"/>
                      <a:gd name="connsiteX3" fmla="*/ 21241 w 80962"/>
                      <a:gd name="connsiteY3" fmla="*/ 0 h 66675"/>
                      <a:gd name="connsiteX4" fmla="*/ 0 w 80962"/>
                      <a:gd name="connsiteY4" fmla="*/ 20003 h 66675"/>
                      <a:gd name="connsiteX5" fmla="*/ 0 w 80962"/>
                      <a:gd name="connsiteY5" fmla="*/ 46673 h 66675"/>
                      <a:gd name="connsiteX6" fmla="*/ 21241 w 80962"/>
                      <a:gd name="connsiteY6" fmla="*/ 66675 h 66675"/>
                      <a:gd name="connsiteX7" fmla="*/ 59722 w 80962"/>
                      <a:gd name="connsiteY7" fmla="*/ 66675 h 66675"/>
                      <a:gd name="connsiteX8" fmla="*/ 80963 w 80962"/>
                      <a:gd name="connsiteY8" fmla="*/ 46673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962" h="66675">
                        <a:moveTo>
                          <a:pt x="80963" y="46673"/>
                        </a:moveTo>
                        <a:lnTo>
                          <a:pt x="80963" y="20003"/>
                        </a:lnTo>
                        <a:cubicBezTo>
                          <a:pt x="80963" y="5715"/>
                          <a:pt x="74867" y="0"/>
                          <a:pt x="59722" y="0"/>
                        </a:cubicBezTo>
                        <a:lnTo>
                          <a:pt x="21241" y="0"/>
                        </a:lnTo>
                        <a:cubicBezTo>
                          <a:pt x="6096" y="0"/>
                          <a:pt x="0" y="5715"/>
                          <a:pt x="0" y="20003"/>
                        </a:cubicBezTo>
                        <a:lnTo>
                          <a:pt x="0" y="46673"/>
                        </a:lnTo>
                        <a:cubicBezTo>
                          <a:pt x="0" y="60960"/>
                          <a:pt x="6096" y="66675"/>
                          <a:pt x="21241" y="66675"/>
                        </a:cubicBezTo>
                        <a:lnTo>
                          <a:pt x="59722" y="66675"/>
                        </a:lnTo>
                        <a:cubicBezTo>
                          <a:pt x="74867" y="66675"/>
                          <a:pt x="80963" y="60960"/>
                          <a:pt x="80963" y="46673"/>
                        </a:cubicBezTo>
                        <a:close/>
                      </a:path>
                    </a:pathLst>
                  </a:custGeom>
                  <a:grpFill/>
                  <a:ln w="9525" cap="flat">
                    <a:noFill/>
                    <a:prstDash val="solid"/>
                    <a:miter/>
                  </a:ln>
                </p:spPr>
                <p:txBody>
                  <a:bodyPr rtlCol="0" anchor="ctr"/>
                  <a:lstStyle/>
                  <a:p>
                    <a:endParaRPr lang="en-GB"/>
                  </a:p>
                </p:txBody>
              </p:sp>
            </p:grpSp>
          </p:grpSp>
        </p:grpSp>
      </p:grpSp>
      <p:grpSp>
        <p:nvGrpSpPr>
          <p:cNvPr id="40" name="Group 39">
            <a:extLst>
              <a:ext uri="{FF2B5EF4-FFF2-40B4-BE49-F238E27FC236}">
                <a16:creationId xmlns:a16="http://schemas.microsoft.com/office/drawing/2014/main" id="{AFA0405E-3FDD-27F7-56A9-6E4C467A2922}"/>
              </a:ext>
            </a:extLst>
          </p:cNvPr>
          <p:cNvGrpSpPr/>
          <p:nvPr/>
        </p:nvGrpSpPr>
        <p:grpSpPr>
          <a:xfrm>
            <a:off x="4215677" y="3651901"/>
            <a:ext cx="7161983" cy="617580"/>
            <a:chOff x="4215677" y="3935347"/>
            <a:chExt cx="7161983" cy="617580"/>
          </a:xfrm>
        </p:grpSpPr>
        <p:sp>
          <p:nvSpPr>
            <p:cNvPr id="20" name="Text Placeholder 1">
              <a:extLst>
                <a:ext uri="{FF2B5EF4-FFF2-40B4-BE49-F238E27FC236}">
                  <a16:creationId xmlns:a16="http://schemas.microsoft.com/office/drawing/2014/main" id="{1813A42A-C3AC-9AE7-1895-793BE2817373}"/>
                </a:ext>
              </a:extLst>
            </p:cNvPr>
            <p:cNvSpPr txBox="1">
              <a:spLocks/>
            </p:cNvSpPr>
            <p:nvPr/>
          </p:nvSpPr>
          <p:spPr bwMode="gray">
            <a:xfrm>
              <a:off x="5053951" y="4136415"/>
              <a:ext cx="6323709" cy="215444"/>
            </a:xfrm>
            <a:prstGeom prst="rect">
              <a:avLst/>
            </a:prstGeom>
          </p:spPr>
          <p:txBody>
            <a:bodyPr vert="horz" lIns="0" tIns="0" rIns="0" bIns="0" rtlCol="0" anchor="ctr">
              <a:spAutoFit/>
            </a:bodyPr>
            <a:lstStyle>
              <a:lvl1pPr marL="0" indent="0" algn="l" defTabSz="914400" rtl="0" eaLnBrk="1" latinLnBrk="0" hangingPunct="1">
                <a:lnSpc>
                  <a:spcPct val="100000"/>
                </a:lnSpc>
                <a:spcBef>
                  <a:spcPts val="1200"/>
                </a:spcBef>
                <a:buClrTx/>
                <a:buSzPct val="100000"/>
                <a:buFont typeface="Arial" pitchFamily="34" charset="0"/>
                <a:buNone/>
                <a:defRPr sz="1800" b="1" kern="1200">
                  <a:solidFill>
                    <a:srgbClr val="007934"/>
                  </a:solidFill>
                  <a:latin typeface="SwissReSans" pitchFamily="34" charset="0"/>
                  <a:ea typeface="+mn-ea"/>
                  <a:cs typeface="+mn-cs"/>
                </a:defRPr>
              </a:lvl1pPr>
              <a:lvl2pPr marL="0" indent="0" algn="l" defTabSz="914400" rtl="0" eaLnBrk="1" latinLnBrk="0" hangingPunct="1">
                <a:lnSpc>
                  <a:spcPct val="100000"/>
                </a:lnSpc>
                <a:spcBef>
                  <a:spcPts val="0"/>
                </a:spcBef>
                <a:buFont typeface="SwissReSans" pitchFamily="34" charset="0"/>
                <a:buNone/>
                <a:defRPr sz="1400" kern="1200">
                  <a:solidFill>
                    <a:schemeClr val="tx1"/>
                  </a:solidFill>
                  <a:latin typeface="SwissReSans" pitchFamily="34" charset="0"/>
                  <a:ea typeface="+mn-ea"/>
                  <a:cs typeface="+mn-cs"/>
                </a:defRPr>
              </a:lvl2pPr>
              <a:lvl3pPr marL="444500"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3pPr>
              <a:lvl4pPr marL="715963"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4pPr>
              <a:lvl5pPr marL="985838" indent="0" algn="l" defTabSz="914400" rtl="0" eaLnBrk="1" latinLnBrk="0" hangingPunct="1">
                <a:lnSpc>
                  <a:spcPct val="100000"/>
                </a:lnSpc>
                <a:spcBef>
                  <a:spcPts val="1000"/>
                </a:spcBef>
                <a:buFont typeface="SwissReSans" pitchFamily="34" charset="0"/>
                <a:buNone/>
                <a:defRPr sz="1600" kern="1200">
                  <a:solidFill>
                    <a:schemeClr val="tx1"/>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r>
                <a:rPr lang="en-US"/>
                <a:t>Further drill down into 12+ month IP claim cohort.</a:t>
              </a:r>
            </a:p>
          </p:txBody>
        </p:sp>
        <p:grpSp>
          <p:nvGrpSpPr>
            <p:cNvPr id="35" name="Group 34">
              <a:extLst>
                <a:ext uri="{FF2B5EF4-FFF2-40B4-BE49-F238E27FC236}">
                  <a16:creationId xmlns:a16="http://schemas.microsoft.com/office/drawing/2014/main" id="{69ADDD10-2E3C-10A9-F18B-BFE47EF7E9C2}"/>
                </a:ext>
              </a:extLst>
            </p:cNvPr>
            <p:cNvGrpSpPr/>
            <p:nvPr/>
          </p:nvGrpSpPr>
          <p:grpSpPr>
            <a:xfrm>
              <a:off x="4215677" y="3935347"/>
              <a:ext cx="617580" cy="617580"/>
              <a:chOff x="4215677" y="4119812"/>
              <a:chExt cx="617580" cy="617580"/>
            </a:xfrm>
          </p:grpSpPr>
          <p:sp>
            <p:nvSpPr>
              <p:cNvPr id="18" name="Oval 17">
                <a:extLst>
                  <a:ext uri="{FF2B5EF4-FFF2-40B4-BE49-F238E27FC236}">
                    <a16:creationId xmlns:a16="http://schemas.microsoft.com/office/drawing/2014/main" id="{8E49F06C-4B0F-4D85-0C1D-60DEDD088DEA}"/>
                  </a:ext>
                </a:extLst>
              </p:cNvPr>
              <p:cNvSpPr/>
              <p:nvPr/>
            </p:nvSpPr>
            <p:spPr bwMode="gray">
              <a:xfrm>
                <a:off x="4215677" y="4119812"/>
                <a:ext cx="617580" cy="617580"/>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wissReSans" pitchFamily="34" charset="0"/>
                </a:endParaRPr>
              </a:p>
            </p:txBody>
          </p:sp>
          <p:grpSp>
            <p:nvGrpSpPr>
              <p:cNvPr id="89" name="Group 88">
                <a:extLst>
                  <a:ext uri="{FF2B5EF4-FFF2-40B4-BE49-F238E27FC236}">
                    <a16:creationId xmlns:a16="http://schemas.microsoft.com/office/drawing/2014/main" id="{41BEC6EB-7FB5-A277-910A-8792BDD2AEBB}"/>
                  </a:ext>
                </a:extLst>
              </p:cNvPr>
              <p:cNvGrpSpPr/>
              <p:nvPr/>
            </p:nvGrpSpPr>
            <p:grpSpPr>
              <a:xfrm>
                <a:off x="4389761" y="4293971"/>
                <a:ext cx="269367" cy="269217"/>
                <a:chOff x="4444207" y="4561903"/>
                <a:chExt cx="204884" cy="204770"/>
              </a:xfrm>
              <a:solidFill>
                <a:schemeClr val="bg1"/>
              </a:solidFill>
            </p:grpSpPr>
            <p:sp>
              <p:nvSpPr>
                <p:cNvPr id="84" name="Freeform: Shape 83">
                  <a:extLst>
                    <a:ext uri="{FF2B5EF4-FFF2-40B4-BE49-F238E27FC236}">
                      <a16:creationId xmlns:a16="http://schemas.microsoft.com/office/drawing/2014/main" id="{AA51247B-ED8F-EB4E-F122-A8E9670048B2}"/>
                    </a:ext>
                  </a:extLst>
                </p:cNvPr>
                <p:cNvSpPr/>
                <p:nvPr/>
              </p:nvSpPr>
              <p:spPr>
                <a:xfrm>
                  <a:off x="4568069" y="4685616"/>
                  <a:ext cx="81022" cy="81057"/>
                </a:xfrm>
                <a:custGeom>
                  <a:avLst/>
                  <a:gdLst>
                    <a:gd name="connsiteX0" fmla="*/ 7108 w 81022"/>
                    <a:gd name="connsiteY0" fmla="*/ 81058 h 81057"/>
                    <a:gd name="connsiteX1" fmla="*/ 917 w 81022"/>
                    <a:gd name="connsiteY1" fmla="*/ 77438 h 81057"/>
                    <a:gd name="connsiteX2" fmla="*/ 1012 w 81022"/>
                    <a:gd name="connsiteY2" fmla="*/ 70199 h 81057"/>
                    <a:gd name="connsiteX3" fmla="*/ 11014 w 81022"/>
                    <a:gd name="connsiteY3" fmla="*/ 53530 h 81057"/>
                    <a:gd name="connsiteX4" fmla="*/ 20824 w 81022"/>
                    <a:gd name="connsiteY4" fmla="*/ 51054 h 81057"/>
                    <a:gd name="connsiteX5" fmla="*/ 23301 w 81022"/>
                    <a:gd name="connsiteY5" fmla="*/ 60865 h 81057"/>
                    <a:gd name="connsiteX6" fmla="*/ 20729 w 81022"/>
                    <a:gd name="connsiteY6" fmla="*/ 65151 h 81057"/>
                    <a:gd name="connsiteX7" fmla="*/ 66735 w 81022"/>
                    <a:gd name="connsiteY7" fmla="*/ 7144 h 81057"/>
                    <a:gd name="connsiteX8" fmla="*/ 73879 w 81022"/>
                    <a:gd name="connsiteY8" fmla="*/ 0 h 81057"/>
                    <a:gd name="connsiteX9" fmla="*/ 81022 w 81022"/>
                    <a:gd name="connsiteY9" fmla="*/ 7144 h 81057"/>
                    <a:gd name="connsiteX10" fmla="*/ 7108 w 81022"/>
                    <a:gd name="connsiteY10" fmla="*/ 81058 h 8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022" h="81057">
                      <a:moveTo>
                        <a:pt x="7108" y="81058"/>
                      </a:moveTo>
                      <a:cubicBezTo>
                        <a:pt x="4537" y="81058"/>
                        <a:pt x="2155" y="79629"/>
                        <a:pt x="917" y="77438"/>
                      </a:cubicBezTo>
                      <a:cubicBezTo>
                        <a:pt x="-321" y="75152"/>
                        <a:pt x="-321" y="72485"/>
                        <a:pt x="1012" y="70199"/>
                      </a:cubicBezTo>
                      <a:lnTo>
                        <a:pt x="11014" y="53530"/>
                      </a:lnTo>
                      <a:cubicBezTo>
                        <a:pt x="13014" y="50197"/>
                        <a:pt x="17395" y="49054"/>
                        <a:pt x="20824" y="51054"/>
                      </a:cubicBezTo>
                      <a:cubicBezTo>
                        <a:pt x="24253" y="53054"/>
                        <a:pt x="25301" y="57436"/>
                        <a:pt x="23301" y="60865"/>
                      </a:cubicBezTo>
                      <a:lnTo>
                        <a:pt x="20729" y="65151"/>
                      </a:lnTo>
                      <a:cubicBezTo>
                        <a:pt x="47018" y="58960"/>
                        <a:pt x="66735" y="35338"/>
                        <a:pt x="66735" y="7144"/>
                      </a:cubicBezTo>
                      <a:cubicBezTo>
                        <a:pt x="66735" y="3239"/>
                        <a:pt x="69973" y="0"/>
                        <a:pt x="73879" y="0"/>
                      </a:cubicBezTo>
                      <a:cubicBezTo>
                        <a:pt x="77784" y="0"/>
                        <a:pt x="81022" y="3239"/>
                        <a:pt x="81022" y="7144"/>
                      </a:cubicBezTo>
                      <a:cubicBezTo>
                        <a:pt x="80927" y="47911"/>
                        <a:pt x="47780" y="81058"/>
                        <a:pt x="7108" y="81058"/>
                      </a:cubicBezTo>
                      <a:close/>
                    </a:path>
                  </a:pathLst>
                </a:custGeom>
                <a:grpFill/>
                <a:ln w="9525" cap="flat">
                  <a:noFill/>
                  <a:prstDash val="solid"/>
                  <a:miter/>
                </a:ln>
              </p:spPr>
              <p:txBody>
                <a:bodyPr rtlCol="0" anchor="ctr"/>
                <a:lstStyle/>
                <a:p>
                  <a:endParaRPr lang="en-GB"/>
                </a:p>
              </p:txBody>
            </p:sp>
            <p:sp>
              <p:nvSpPr>
                <p:cNvPr id="85" name="Freeform: Shape 84">
                  <a:extLst>
                    <a:ext uri="{FF2B5EF4-FFF2-40B4-BE49-F238E27FC236}">
                      <a16:creationId xmlns:a16="http://schemas.microsoft.com/office/drawing/2014/main" id="{5A41F107-BFCB-09B2-49BA-7104F6E52EAC}"/>
                    </a:ext>
                  </a:extLst>
                </p:cNvPr>
                <p:cNvSpPr/>
                <p:nvPr/>
              </p:nvSpPr>
              <p:spPr>
                <a:xfrm>
                  <a:off x="4444207" y="4561903"/>
                  <a:ext cx="80927" cy="80962"/>
                </a:xfrm>
                <a:custGeom>
                  <a:avLst/>
                  <a:gdLst>
                    <a:gd name="connsiteX0" fmla="*/ 7144 w 80927"/>
                    <a:gd name="connsiteY0" fmla="*/ 80963 h 80962"/>
                    <a:gd name="connsiteX1" fmla="*/ 0 w 80927"/>
                    <a:gd name="connsiteY1" fmla="*/ 73819 h 80962"/>
                    <a:gd name="connsiteX2" fmla="*/ 73819 w 80927"/>
                    <a:gd name="connsiteY2" fmla="*/ 0 h 80962"/>
                    <a:gd name="connsiteX3" fmla="*/ 80010 w 80927"/>
                    <a:gd name="connsiteY3" fmla="*/ 3620 h 80962"/>
                    <a:gd name="connsiteX4" fmla="*/ 79915 w 80927"/>
                    <a:gd name="connsiteY4" fmla="*/ 10859 h 80962"/>
                    <a:gd name="connsiteX5" fmla="*/ 69914 w 80927"/>
                    <a:gd name="connsiteY5" fmla="*/ 27527 h 80962"/>
                    <a:gd name="connsiteX6" fmla="*/ 60103 w 80927"/>
                    <a:gd name="connsiteY6" fmla="*/ 29908 h 80962"/>
                    <a:gd name="connsiteX7" fmla="*/ 57722 w 80927"/>
                    <a:gd name="connsiteY7" fmla="*/ 20098 h 80962"/>
                    <a:gd name="connsiteX8" fmla="*/ 60293 w 80927"/>
                    <a:gd name="connsiteY8" fmla="*/ 15812 h 80962"/>
                    <a:gd name="connsiteX9" fmla="*/ 14288 w 80927"/>
                    <a:gd name="connsiteY9" fmla="*/ 73819 h 80962"/>
                    <a:gd name="connsiteX10" fmla="*/ 7144 w 80927"/>
                    <a:gd name="connsiteY10" fmla="*/ 80963 h 8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0927" h="80962">
                      <a:moveTo>
                        <a:pt x="7144" y="80963"/>
                      </a:moveTo>
                      <a:cubicBezTo>
                        <a:pt x="3239" y="80963"/>
                        <a:pt x="0" y="77724"/>
                        <a:pt x="0" y="73819"/>
                      </a:cubicBezTo>
                      <a:cubicBezTo>
                        <a:pt x="0" y="33147"/>
                        <a:pt x="33147" y="0"/>
                        <a:pt x="73819" y="0"/>
                      </a:cubicBezTo>
                      <a:cubicBezTo>
                        <a:pt x="76391" y="0"/>
                        <a:pt x="78772" y="1429"/>
                        <a:pt x="80010" y="3620"/>
                      </a:cubicBezTo>
                      <a:cubicBezTo>
                        <a:pt x="81248" y="5906"/>
                        <a:pt x="81248" y="8573"/>
                        <a:pt x="79915" y="10859"/>
                      </a:cubicBezTo>
                      <a:lnTo>
                        <a:pt x="69914" y="27527"/>
                      </a:lnTo>
                      <a:cubicBezTo>
                        <a:pt x="67913" y="30861"/>
                        <a:pt x="63532" y="32004"/>
                        <a:pt x="60103" y="29908"/>
                      </a:cubicBezTo>
                      <a:cubicBezTo>
                        <a:pt x="56769" y="27908"/>
                        <a:pt x="55626" y="23527"/>
                        <a:pt x="57722" y="20098"/>
                      </a:cubicBezTo>
                      <a:lnTo>
                        <a:pt x="60293" y="15812"/>
                      </a:lnTo>
                      <a:cubicBezTo>
                        <a:pt x="33909" y="22003"/>
                        <a:pt x="14288" y="45625"/>
                        <a:pt x="14288" y="73819"/>
                      </a:cubicBezTo>
                      <a:cubicBezTo>
                        <a:pt x="14288" y="77724"/>
                        <a:pt x="11049" y="80963"/>
                        <a:pt x="7144" y="80963"/>
                      </a:cubicBezTo>
                      <a:close/>
                    </a:path>
                  </a:pathLst>
                </a:custGeom>
                <a:grpFill/>
                <a:ln w="9525" cap="flat">
                  <a:noFill/>
                  <a:prstDash val="solid"/>
                  <a:miter/>
                </a:ln>
              </p:spPr>
              <p:txBody>
                <a:bodyPr rtlCol="0" anchor="ctr"/>
                <a:lstStyle/>
                <a:p>
                  <a:endParaRPr lang="en-GB"/>
                </a:p>
              </p:txBody>
            </p:sp>
            <p:sp>
              <p:nvSpPr>
                <p:cNvPr id="86" name="Freeform: Shape 85">
                  <a:extLst>
                    <a:ext uri="{FF2B5EF4-FFF2-40B4-BE49-F238E27FC236}">
                      <a16:creationId xmlns:a16="http://schemas.microsoft.com/office/drawing/2014/main" id="{B00955B9-8F9A-A056-2FAC-F84C835153BD}"/>
                    </a:ext>
                  </a:extLst>
                </p:cNvPr>
                <p:cNvSpPr/>
                <p:nvPr/>
              </p:nvSpPr>
              <p:spPr>
                <a:xfrm>
                  <a:off x="4500501" y="4607370"/>
                  <a:ext cx="92202" cy="56268"/>
                </a:xfrm>
                <a:custGeom>
                  <a:avLst/>
                  <a:gdLst>
                    <a:gd name="connsiteX0" fmla="*/ 88011 w 92202"/>
                    <a:gd name="connsiteY0" fmla="*/ 20836 h 56268"/>
                    <a:gd name="connsiteX1" fmla="*/ 52197 w 92202"/>
                    <a:gd name="connsiteY1" fmla="*/ 1500 h 56268"/>
                    <a:gd name="connsiteX2" fmla="*/ 40101 w 92202"/>
                    <a:gd name="connsiteY2" fmla="*/ 1500 h 56268"/>
                    <a:gd name="connsiteX3" fmla="*/ 4191 w 92202"/>
                    <a:gd name="connsiteY3" fmla="*/ 20836 h 56268"/>
                    <a:gd name="connsiteX4" fmla="*/ 0 w 92202"/>
                    <a:gd name="connsiteY4" fmla="*/ 28075 h 56268"/>
                    <a:gd name="connsiteX5" fmla="*/ 4191 w 92202"/>
                    <a:gd name="connsiteY5" fmla="*/ 35409 h 56268"/>
                    <a:gd name="connsiteX6" fmla="*/ 40005 w 92202"/>
                    <a:gd name="connsiteY6" fmla="*/ 54745 h 56268"/>
                    <a:gd name="connsiteX7" fmla="*/ 46101 w 92202"/>
                    <a:gd name="connsiteY7" fmla="*/ 56269 h 56268"/>
                    <a:gd name="connsiteX8" fmla="*/ 52197 w 92202"/>
                    <a:gd name="connsiteY8" fmla="*/ 54745 h 56268"/>
                    <a:gd name="connsiteX9" fmla="*/ 88011 w 92202"/>
                    <a:gd name="connsiteY9" fmla="*/ 35409 h 56268"/>
                    <a:gd name="connsiteX10" fmla="*/ 92202 w 92202"/>
                    <a:gd name="connsiteY10" fmla="*/ 28075 h 56268"/>
                    <a:gd name="connsiteX11" fmla="*/ 88011 w 92202"/>
                    <a:gd name="connsiteY11" fmla="*/ 20836 h 56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202" h="56268">
                      <a:moveTo>
                        <a:pt x="88011" y="20836"/>
                      </a:moveTo>
                      <a:lnTo>
                        <a:pt x="52197" y="1500"/>
                      </a:lnTo>
                      <a:cubicBezTo>
                        <a:pt x="48387" y="-500"/>
                        <a:pt x="43911" y="-500"/>
                        <a:pt x="40101" y="1500"/>
                      </a:cubicBezTo>
                      <a:lnTo>
                        <a:pt x="4191" y="20836"/>
                      </a:lnTo>
                      <a:cubicBezTo>
                        <a:pt x="1619" y="22265"/>
                        <a:pt x="0" y="25027"/>
                        <a:pt x="0" y="28075"/>
                      </a:cubicBezTo>
                      <a:cubicBezTo>
                        <a:pt x="0" y="31218"/>
                        <a:pt x="1619" y="33980"/>
                        <a:pt x="4191" y="35409"/>
                      </a:cubicBezTo>
                      <a:lnTo>
                        <a:pt x="40005" y="54745"/>
                      </a:lnTo>
                      <a:cubicBezTo>
                        <a:pt x="41910" y="55792"/>
                        <a:pt x="44006" y="56269"/>
                        <a:pt x="46101" y="56269"/>
                      </a:cubicBezTo>
                      <a:cubicBezTo>
                        <a:pt x="48197" y="56269"/>
                        <a:pt x="50292" y="55792"/>
                        <a:pt x="52197" y="54745"/>
                      </a:cubicBezTo>
                      <a:lnTo>
                        <a:pt x="88011" y="35409"/>
                      </a:lnTo>
                      <a:cubicBezTo>
                        <a:pt x="90583" y="33980"/>
                        <a:pt x="92202" y="31218"/>
                        <a:pt x="92202" y="28075"/>
                      </a:cubicBezTo>
                      <a:cubicBezTo>
                        <a:pt x="92202" y="25027"/>
                        <a:pt x="90583" y="22265"/>
                        <a:pt x="88011" y="20836"/>
                      </a:cubicBezTo>
                      <a:close/>
                    </a:path>
                  </a:pathLst>
                </a:custGeom>
                <a:grpFill/>
                <a:ln w="9525" cap="flat">
                  <a:noFill/>
                  <a:prstDash val="solid"/>
                  <a:miter/>
                </a:ln>
              </p:spPr>
              <p:txBody>
                <a:bodyPr rtlCol="0" anchor="ctr"/>
                <a:lstStyle/>
                <a:p>
                  <a:endParaRPr lang="en-GB"/>
                </a:p>
              </p:txBody>
            </p:sp>
            <p:sp>
              <p:nvSpPr>
                <p:cNvPr id="87" name="Freeform: Shape 86">
                  <a:extLst>
                    <a:ext uri="{FF2B5EF4-FFF2-40B4-BE49-F238E27FC236}">
                      <a16:creationId xmlns:a16="http://schemas.microsoft.com/office/drawing/2014/main" id="{DFB1141C-9D06-2CDD-42C5-30822C6FAA5B}"/>
                    </a:ext>
                  </a:extLst>
                </p:cNvPr>
                <p:cNvSpPr/>
                <p:nvPr/>
              </p:nvSpPr>
              <p:spPr>
                <a:xfrm>
                  <a:off x="4489451" y="4651237"/>
                  <a:ext cx="53149" cy="70004"/>
                </a:xfrm>
                <a:custGeom>
                  <a:avLst/>
                  <a:gdLst>
                    <a:gd name="connsiteX0" fmla="*/ 45148 w 53149"/>
                    <a:gd name="connsiteY0" fmla="*/ 17522 h 70004"/>
                    <a:gd name="connsiteX1" fmla="*/ 11811 w 53149"/>
                    <a:gd name="connsiteY1" fmla="*/ 853 h 70004"/>
                    <a:gd name="connsiteX2" fmla="*/ 3810 w 53149"/>
                    <a:gd name="connsiteY2" fmla="*/ 1234 h 70004"/>
                    <a:gd name="connsiteX3" fmla="*/ 0 w 53149"/>
                    <a:gd name="connsiteY3" fmla="*/ 8187 h 70004"/>
                    <a:gd name="connsiteX4" fmla="*/ 0 w 53149"/>
                    <a:gd name="connsiteY4" fmla="*/ 39715 h 70004"/>
                    <a:gd name="connsiteX5" fmla="*/ 7906 w 53149"/>
                    <a:gd name="connsiteY5" fmla="*/ 52479 h 70004"/>
                    <a:gd name="connsiteX6" fmla="*/ 41243 w 53149"/>
                    <a:gd name="connsiteY6" fmla="*/ 69147 h 70004"/>
                    <a:gd name="connsiteX7" fmla="*/ 44958 w 53149"/>
                    <a:gd name="connsiteY7" fmla="*/ 70005 h 70004"/>
                    <a:gd name="connsiteX8" fmla="*/ 49244 w 53149"/>
                    <a:gd name="connsiteY8" fmla="*/ 68766 h 70004"/>
                    <a:gd name="connsiteX9" fmla="*/ 53150 w 53149"/>
                    <a:gd name="connsiteY9" fmla="*/ 61813 h 70004"/>
                    <a:gd name="connsiteX10" fmla="*/ 53150 w 53149"/>
                    <a:gd name="connsiteY10" fmla="*/ 30285 h 70004"/>
                    <a:gd name="connsiteX11" fmla="*/ 45148 w 53149"/>
                    <a:gd name="connsiteY11" fmla="*/ 17522 h 7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49" h="70004">
                      <a:moveTo>
                        <a:pt x="45148" y="17522"/>
                      </a:moveTo>
                      <a:lnTo>
                        <a:pt x="11811" y="853"/>
                      </a:lnTo>
                      <a:cubicBezTo>
                        <a:pt x="9239" y="-385"/>
                        <a:pt x="6286" y="-290"/>
                        <a:pt x="3810" y="1234"/>
                      </a:cubicBezTo>
                      <a:cubicBezTo>
                        <a:pt x="1429" y="2758"/>
                        <a:pt x="0" y="5330"/>
                        <a:pt x="0" y="8187"/>
                      </a:cubicBezTo>
                      <a:lnTo>
                        <a:pt x="0" y="39715"/>
                      </a:lnTo>
                      <a:cubicBezTo>
                        <a:pt x="0" y="45144"/>
                        <a:pt x="3048" y="50097"/>
                        <a:pt x="7906" y="52479"/>
                      </a:cubicBezTo>
                      <a:lnTo>
                        <a:pt x="41243" y="69147"/>
                      </a:lnTo>
                      <a:cubicBezTo>
                        <a:pt x="42386" y="69719"/>
                        <a:pt x="43625" y="70005"/>
                        <a:pt x="44958" y="70005"/>
                      </a:cubicBezTo>
                      <a:cubicBezTo>
                        <a:pt x="46482" y="70005"/>
                        <a:pt x="47911" y="69624"/>
                        <a:pt x="49244" y="68766"/>
                      </a:cubicBezTo>
                      <a:cubicBezTo>
                        <a:pt x="51721" y="67242"/>
                        <a:pt x="53150" y="64671"/>
                        <a:pt x="53150" y="61813"/>
                      </a:cubicBezTo>
                      <a:lnTo>
                        <a:pt x="53150" y="30285"/>
                      </a:lnTo>
                      <a:cubicBezTo>
                        <a:pt x="53054" y="24856"/>
                        <a:pt x="50102" y="19998"/>
                        <a:pt x="45148" y="17522"/>
                      </a:cubicBezTo>
                      <a:close/>
                    </a:path>
                  </a:pathLst>
                </a:custGeom>
                <a:grpFill/>
                <a:ln w="9525" cap="flat">
                  <a:noFill/>
                  <a:prstDash val="solid"/>
                  <a:miter/>
                </a:ln>
              </p:spPr>
              <p:txBody>
                <a:bodyPr rtlCol="0" anchor="ctr"/>
                <a:lstStyle/>
                <a:p>
                  <a:endParaRPr lang="en-GB"/>
                </a:p>
              </p:txBody>
            </p:sp>
            <p:sp>
              <p:nvSpPr>
                <p:cNvPr id="88" name="Freeform: Shape 87">
                  <a:extLst>
                    <a:ext uri="{FF2B5EF4-FFF2-40B4-BE49-F238E27FC236}">
                      <a16:creationId xmlns:a16="http://schemas.microsoft.com/office/drawing/2014/main" id="{5634B3AB-44E9-8FBB-F692-B7BED98E4850}"/>
                    </a:ext>
                  </a:extLst>
                </p:cNvPr>
                <p:cNvSpPr/>
                <p:nvPr/>
              </p:nvSpPr>
              <p:spPr>
                <a:xfrm>
                  <a:off x="4550619" y="4651237"/>
                  <a:ext cx="53149" cy="70004"/>
                </a:xfrm>
                <a:custGeom>
                  <a:avLst/>
                  <a:gdLst>
                    <a:gd name="connsiteX0" fmla="*/ 49244 w 53149"/>
                    <a:gd name="connsiteY0" fmla="*/ 1234 h 70004"/>
                    <a:gd name="connsiteX1" fmla="*/ 41243 w 53149"/>
                    <a:gd name="connsiteY1" fmla="*/ 853 h 70004"/>
                    <a:gd name="connsiteX2" fmla="*/ 7906 w 53149"/>
                    <a:gd name="connsiteY2" fmla="*/ 17522 h 70004"/>
                    <a:gd name="connsiteX3" fmla="*/ 0 w 53149"/>
                    <a:gd name="connsiteY3" fmla="*/ 30285 h 70004"/>
                    <a:gd name="connsiteX4" fmla="*/ 0 w 53149"/>
                    <a:gd name="connsiteY4" fmla="*/ 61813 h 70004"/>
                    <a:gd name="connsiteX5" fmla="*/ 3905 w 53149"/>
                    <a:gd name="connsiteY5" fmla="*/ 68766 h 70004"/>
                    <a:gd name="connsiteX6" fmla="*/ 8192 w 53149"/>
                    <a:gd name="connsiteY6" fmla="*/ 70005 h 70004"/>
                    <a:gd name="connsiteX7" fmla="*/ 11906 w 53149"/>
                    <a:gd name="connsiteY7" fmla="*/ 69147 h 70004"/>
                    <a:gd name="connsiteX8" fmla="*/ 45244 w 53149"/>
                    <a:gd name="connsiteY8" fmla="*/ 52479 h 70004"/>
                    <a:gd name="connsiteX9" fmla="*/ 53150 w 53149"/>
                    <a:gd name="connsiteY9" fmla="*/ 39715 h 70004"/>
                    <a:gd name="connsiteX10" fmla="*/ 53150 w 53149"/>
                    <a:gd name="connsiteY10" fmla="*/ 8187 h 70004"/>
                    <a:gd name="connsiteX11" fmla="*/ 49244 w 53149"/>
                    <a:gd name="connsiteY11" fmla="*/ 1234 h 70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49" h="70004">
                      <a:moveTo>
                        <a:pt x="49244" y="1234"/>
                      </a:moveTo>
                      <a:cubicBezTo>
                        <a:pt x="46768" y="-290"/>
                        <a:pt x="43815" y="-385"/>
                        <a:pt x="41243" y="853"/>
                      </a:cubicBezTo>
                      <a:lnTo>
                        <a:pt x="7906" y="17522"/>
                      </a:lnTo>
                      <a:cubicBezTo>
                        <a:pt x="3048" y="19998"/>
                        <a:pt x="0" y="24856"/>
                        <a:pt x="0" y="30285"/>
                      </a:cubicBezTo>
                      <a:lnTo>
                        <a:pt x="0" y="61813"/>
                      </a:lnTo>
                      <a:cubicBezTo>
                        <a:pt x="0" y="64671"/>
                        <a:pt x="1429" y="67242"/>
                        <a:pt x="3905" y="68766"/>
                      </a:cubicBezTo>
                      <a:cubicBezTo>
                        <a:pt x="5239" y="69624"/>
                        <a:pt x="6667" y="70005"/>
                        <a:pt x="8192" y="70005"/>
                      </a:cubicBezTo>
                      <a:cubicBezTo>
                        <a:pt x="9430" y="70005"/>
                        <a:pt x="10668" y="69719"/>
                        <a:pt x="11906" y="69147"/>
                      </a:cubicBezTo>
                      <a:lnTo>
                        <a:pt x="45244" y="52479"/>
                      </a:lnTo>
                      <a:cubicBezTo>
                        <a:pt x="50102" y="50002"/>
                        <a:pt x="53150" y="45144"/>
                        <a:pt x="53150" y="39715"/>
                      </a:cubicBezTo>
                      <a:lnTo>
                        <a:pt x="53150" y="8187"/>
                      </a:lnTo>
                      <a:cubicBezTo>
                        <a:pt x="53150" y="5330"/>
                        <a:pt x="51721" y="2758"/>
                        <a:pt x="49244" y="1234"/>
                      </a:cubicBezTo>
                      <a:close/>
                    </a:path>
                  </a:pathLst>
                </a:custGeom>
                <a:grpFill/>
                <a:ln w="9525" cap="flat">
                  <a:noFill/>
                  <a:prstDash val="solid"/>
                  <a:miter/>
                </a:ln>
              </p:spPr>
              <p:txBody>
                <a:bodyPr rtlCol="0" anchor="ctr"/>
                <a:lstStyle/>
                <a:p>
                  <a:endParaRPr lang="en-GB"/>
                </a:p>
              </p:txBody>
            </p:sp>
          </p:grpSp>
        </p:grpSp>
      </p:grpSp>
      <p:grpSp>
        <p:nvGrpSpPr>
          <p:cNvPr id="42" name="Group 41">
            <a:extLst>
              <a:ext uri="{FF2B5EF4-FFF2-40B4-BE49-F238E27FC236}">
                <a16:creationId xmlns:a16="http://schemas.microsoft.com/office/drawing/2014/main" id="{509F2DD2-2B0B-9C73-212A-F7D5C93B1446}"/>
              </a:ext>
            </a:extLst>
          </p:cNvPr>
          <p:cNvGrpSpPr/>
          <p:nvPr/>
        </p:nvGrpSpPr>
        <p:grpSpPr>
          <a:xfrm>
            <a:off x="4215677" y="5034061"/>
            <a:ext cx="642796" cy="642796"/>
            <a:chOff x="4215677" y="5288744"/>
            <a:chExt cx="642796" cy="642796"/>
          </a:xfrm>
        </p:grpSpPr>
        <p:sp>
          <p:nvSpPr>
            <p:cNvPr id="19" name="Oval 18">
              <a:extLst>
                <a:ext uri="{FF2B5EF4-FFF2-40B4-BE49-F238E27FC236}">
                  <a16:creationId xmlns:a16="http://schemas.microsoft.com/office/drawing/2014/main" id="{25D4549A-54D2-1EC6-901D-1AE387768EEB}"/>
                </a:ext>
              </a:extLst>
            </p:cNvPr>
            <p:cNvSpPr/>
            <p:nvPr/>
          </p:nvSpPr>
          <p:spPr bwMode="gray">
            <a:xfrm>
              <a:off x="4215677" y="5288744"/>
              <a:ext cx="642796" cy="642796"/>
            </a:xfrm>
            <a:prstGeom prst="ellips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wissReSans" pitchFamily="34" charset="0"/>
              </a:endParaRPr>
            </a:p>
          </p:txBody>
        </p:sp>
        <p:grpSp>
          <p:nvGrpSpPr>
            <p:cNvPr id="96" name="Group 95">
              <a:extLst>
                <a:ext uri="{FF2B5EF4-FFF2-40B4-BE49-F238E27FC236}">
                  <a16:creationId xmlns:a16="http://schemas.microsoft.com/office/drawing/2014/main" id="{48F48D11-1610-34C4-AF5B-48E053EDB34E}"/>
                </a:ext>
              </a:extLst>
            </p:cNvPr>
            <p:cNvGrpSpPr/>
            <p:nvPr/>
          </p:nvGrpSpPr>
          <p:grpSpPr>
            <a:xfrm>
              <a:off x="4406731" y="5479801"/>
              <a:ext cx="260688" cy="260682"/>
              <a:chOff x="4483290" y="5603527"/>
              <a:chExt cx="190503" cy="190500"/>
            </a:xfrm>
            <a:solidFill>
              <a:schemeClr val="bg1"/>
            </a:solidFill>
          </p:grpSpPr>
          <p:sp>
            <p:nvSpPr>
              <p:cNvPr id="93" name="Freeform: Shape 92">
                <a:extLst>
                  <a:ext uri="{FF2B5EF4-FFF2-40B4-BE49-F238E27FC236}">
                    <a16:creationId xmlns:a16="http://schemas.microsoft.com/office/drawing/2014/main" id="{136FED03-7D4F-CFEE-BFD6-3E62DBB65215}"/>
                  </a:ext>
                </a:extLst>
              </p:cNvPr>
              <p:cNvSpPr/>
              <p:nvPr/>
            </p:nvSpPr>
            <p:spPr>
              <a:xfrm>
                <a:off x="4483290" y="5603527"/>
                <a:ext cx="81915" cy="152400"/>
              </a:xfrm>
              <a:custGeom>
                <a:avLst/>
                <a:gdLst>
                  <a:gd name="connsiteX0" fmla="*/ 81915 w 81915"/>
                  <a:gd name="connsiteY0" fmla="*/ 20479 h 152400"/>
                  <a:gd name="connsiteX1" fmla="*/ 78581 w 81915"/>
                  <a:gd name="connsiteY1" fmla="*/ 23813 h 152400"/>
                  <a:gd name="connsiteX2" fmla="*/ 67818 w 81915"/>
                  <a:gd name="connsiteY2" fmla="*/ 23813 h 152400"/>
                  <a:gd name="connsiteX3" fmla="*/ 30480 w 81915"/>
                  <a:gd name="connsiteY3" fmla="*/ 61151 h 152400"/>
                  <a:gd name="connsiteX4" fmla="*/ 30480 w 81915"/>
                  <a:gd name="connsiteY4" fmla="*/ 149066 h 152400"/>
                  <a:gd name="connsiteX5" fmla="*/ 27146 w 81915"/>
                  <a:gd name="connsiteY5" fmla="*/ 152400 h 152400"/>
                  <a:gd name="connsiteX6" fmla="*/ 20479 w 81915"/>
                  <a:gd name="connsiteY6" fmla="*/ 152400 h 152400"/>
                  <a:gd name="connsiteX7" fmla="*/ 0 w 81915"/>
                  <a:gd name="connsiteY7" fmla="*/ 131921 h 152400"/>
                  <a:gd name="connsiteX8" fmla="*/ 0 w 81915"/>
                  <a:gd name="connsiteY8" fmla="*/ 20479 h 152400"/>
                  <a:gd name="connsiteX9" fmla="*/ 20479 w 81915"/>
                  <a:gd name="connsiteY9" fmla="*/ 0 h 152400"/>
                  <a:gd name="connsiteX10" fmla="*/ 61436 w 81915"/>
                  <a:gd name="connsiteY10" fmla="*/ 0 h 152400"/>
                  <a:gd name="connsiteX11" fmla="*/ 81915 w 81915"/>
                  <a:gd name="connsiteY11" fmla="*/ 2047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5" h="152400">
                    <a:moveTo>
                      <a:pt x="81915" y="20479"/>
                    </a:moveTo>
                    <a:cubicBezTo>
                      <a:pt x="81915" y="22289"/>
                      <a:pt x="80391" y="23813"/>
                      <a:pt x="78581" y="23813"/>
                    </a:cubicBezTo>
                    <a:lnTo>
                      <a:pt x="67818" y="23813"/>
                    </a:lnTo>
                    <a:cubicBezTo>
                      <a:pt x="47244" y="23813"/>
                      <a:pt x="30480" y="40577"/>
                      <a:pt x="30480" y="61151"/>
                    </a:cubicBezTo>
                    <a:lnTo>
                      <a:pt x="30480" y="149066"/>
                    </a:lnTo>
                    <a:cubicBezTo>
                      <a:pt x="30480" y="150876"/>
                      <a:pt x="28956" y="152400"/>
                      <a:pt x="27146" y="152400"/>
                    </a:cubicBezTo>
                    <a:lnTo>
                      <a:pt x="20479" y="152400"/>
                    </a:lnTo>
                    <a:cubicBezTo>
                      <a:pt x="9144" y="152400"/>
                      <a:pt x="0" y="143256"/>
                      <a:pt x="0" y="131921"/>
                    </a:cubicBezTo>
                    <a:lnTo>
                      <a:pt x="0" y="20479"/>
                    </a:lnTo>
                    <a:cubicBezTo>
                      <a:pt x="0" y="9144"/>
                      <a:pt x="9144" y="0"/>
                      <a:pt x="20479" y="0"/>
                    </a:cubicBezTo>
                    <a:lnTo>
                      <a:pt x="61436" y="0"/>
                    </a:lnTo>
                    <a:cubicBezTo>
                      <a:pt x="72771" y="0"/>
                      <a:pt x="81915" y="9144"/>
                      <a:pt x="81915" y="20479"/>
                    </a:cubicBezTo>
                    <a:close/>
                  </a:path>
                </a:pathLst>
              </a:custGeom>
              <a:grpFill/>
              <a:ln w="9525" cap="flat">
                <a:noFill/>
                <a:prstDash val="solid"/>
                <a:miter/>
              </a:ln>
            </p:spPr>
            <p:txBody>
              <a:bodyPr rtlCol="0" anchor="ctr"/>
              <a:lstStyle/>
              <a:p>
                <a:endParaRPr lang="en-GB"/>
              </a:p>
            </p:txBody>
          </p:sp>
          <p:sp>
            <p:nvSpPr>
              <p:cNvPr id="94" name="Freeform: Shape 93">
                <a:extLst>
                  <a:ext uri="{FF2B5EF4-FFF2-40B4-BE49-F238E27FC236}">
                    <a16:creationId xmlns:a16="http://schemas.microsoft.com/office/drawing/2014/main" id="{B72AA5B7-01A7-A8A6-F481-0D03D10C6B7B}"/>
                  </a:ext>
                </a:extLst>
              </p:cNvPr>
              <p:cNvSpPr/>
              <p:nvPr/>
            </p:nvSpPr>
            <p:spPr>
              <a:xfrm>
                <a:off x="4591878" y="5603527"/>
                <a:ext cx="81915" cy="152400"/>
              </a:xfrm>
              <a:custGeom>
                <a:avLst/>
                <a:gdLst>
                  <a:gd name="connsiteX0" fmla="*/ 81915 w 81915"/>
                  <a:gd name="connsiteY0" fmla="*/ 20479 h 152400"/>
                  <a:gd name="connsiteX1" fmla="*/ 81915 w 81915"/>
                  <a:gd name="connsiteY1" fmla="*/ 131921 h 152400"/>
                  <a:gd name="connsiteX2" fmla="*/ 61436 w 81915"/>
                  <a:gd name="connsiteY2" fmla="*/ 152400 h 152400"/>
                  <a:gd name="connsiteX3" fmla="*/ 55435 w 81915"/>
                  <a:gd name="connsiteY3" fmla="*/ 152400 h 152400"/>
                  <a:gd name="connsiteX4" fmla="*/ 52102 w 81915"/>
                  <a:gd name="connsiteY4" fmla="*/ 149066 h 152400"/>
                  <a:gd name="connsiteX5" fmla="*/ 52102 w 81915"/>
                  <a:gd name="connsiteY5" fmla="*/ 61151 h 152400"/>
                  <a:gd name="connsiteX6" fmla="*/ 14764 w 81915"/>
                  <a:gd name="connsiteY6" fmla="*/ 23813 h 152400"/>
                  <a:gd name="connsiteX7" fmla="*/ 3334 w 81915"/>
                  <a:gd name="connsiteY7" fmla="*/ 23813 h 152400"/>
                  <a:gd name="connsiteX8" fmla="*/ 0 w 81915"/>
                  <a:gd name="connsiteY8" fmla="*/ 20479 h 152400"/>
                  <a:gd name="connsiteX9" fmla="*/ 20479 w 81915"/>
                  <a:gd name="connsiteY9" fmla="*/ 0 h 152400"/>
                  <a:gd name="connsiteX10" fmla="*/ 61436 w 81915"/>
                  <a:gd name="connsiteY10" fmla="*/ 0 h 152400"/>
                  <a:gd name="connsiteX11" fmla="*/ 81915 w 81915"/>
                  <a:gd name="connsiteY11" fmla="*/ 2047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915" h="152400">
                    <a:moveTo>
                      <a:pt x="81915" y="20479"/>
                    </a:moveTo>
                    <a:lnTo>
                      <a:pt x="81915" y="131921"/>
                    </a:lnTo>
                    <a:cubicBezTo>
                      <a:pt x="81915" y="143256"/>
                      <a:pt x="72771" y="152400"/>
                      <a:pt x="61436" y="152400"/>
                    </a:cubicBezTo>
                    <a:lnTo>
                      <a:pt x="55435" y="152400"/>
                    </a:lnTo>
                    <a:cubicBezTo>
                      <a:pt x="53626" y="152400"/>
                      <a:pt x="52102" y="150876"/>
                      <a:pt x="52102" y="149066"/>
                    </a:cubicBezTo>
                    <a:lnTo>
                      <a:pt x="52102" y="61151"/>
                    </a:lnTo>
                    <a:cubicBezTo>
                      <a:pt x="52102" y="40577"/>
                      <a:pt x="35338" y="23813"/>
                      <a:pt x="14764" y="23813"/>
                    </a:cubicBezTo>
                    <a:lnTo>
                      <a:pt x="3334" y="23813"/>
                    </a:lnTo>
                    <a:cubicBezTo>
                      <a:pt x="1524" y="23813"/>
                      <a:pt x="0" y="22289"/>
                      <a:pt x="0" y="20479"/>
                    </a:cubicBezTo>
                    <a:cubicBezTo>
                      <a:pt x="0" y="9144"/>
                      <a:pt x="9144" y="0"/>
                      <a:pt x="20479" y="0"/>
                    </a:cubicBezTo>
                    <a:lnTo>
                      <a:pt x="61436" y="0"/>
                    </a:lnTo>
                    <a:cubicBezTo>
                      <a:pt x="72771" y="0"/>
                      <a:pt x="81915" y="9144"/>
                      <a:pt x="81915" y="20479"/>
                    </a:cubicBezTo>
                    <a:close/>
                  </a:path>
                </a:pathLst>
              </a:custGeom>
              <a:grpFill/>
              <a:ln w="9525" cap="flat">
                <a:noFill/>
                <a:prstDash val="solid"/>
                <a:miter/>
              </a:ln>
            </p:spPr>
            <p:txBody>
              <a:bodyPr rtlCol="0" anchor="ctr"/>
              <a:lstStyle/>
              <a:p>
                <a:endParaRPr lang="en-GB"/>
              </a:p>
            </p:txBody>
          </p:sp>
          <p:sp>
            <p:nvSpPr>
              <p:cNvPr id="95" name="Freeform: Shape 94">
                <a:extLst>
                  <a:ext uri="{FF2B5EF4-FFF2-40B4-BE49-F238E27FC236}">
                    <a16:creationId xmlns:a16="http://schemas.microsoft.com/office/drawing/2014/main" id="{B068B152-3A4E-70ED-149A-2B8A07BCAD0D}"/>
                  </a:ext>
                </a:extLst>
              </p:cNvPr>
              <p:cNvSpPr/>
              <p:nvPr/>
            </p:nvSpPr>
            <p:spPr>
              <a:xfrm>
                <a:off x="4528050" y="5641627"/>
                <a:ext cx="101631" cy="152400"/>
              </a:xfrm>
              <a:custGeom>
                <a:avLst/>
                <a:gdLst>
                  <a:gd name="connsiteX0" fmla="*/ 78581 w 101631"/>
                  <a:gd name="connsiteY0" fmla="*/ 0 h 152400"/>
                  <a:gd name="connsiteX1" fmla="*/ 23050 w 101631"/>
                  <a:gd name="connsiteY1" fmla="*/ 0 h 152400"/>
                  <a:gd name="connsiteX2" fmla="*/ 0 w 101631"/>
                  <a:gd name="connsiteY2" fmla="*/ 23051 h 152400"/>
                  <a:gd name="connsiteX3" fmla="*/ 0 w 101631"/>
                  <a:gd name="connsiteY3" fmla="*/ 129350 h 152400"/>
                  <a:gd name="connsiteX4" fmla="*/ 23050 w 101631"/>
                  <a:gd name="connsiteY4" fmla="*/ 152400 h 152400"/>
                  <a:gd name="connsiteX5" fmla="*/ 38576 w 101631"/>
                  <a:gd name="connsiteY5" fmla="*/ 152400 h 152400"/>
                  <a:gd name="connsiteX6" fmla="*/ 43339 w 101631"/>
                  <a:gd name="connsiteY6" fmla="*/ 147638 h 152400"/>
                  <a:gd name="connsiteX7" fmla="*/ 43339 w 101631"/>
                  <a:gd name="connsiteY7" fmla="*/ 123825 h 152400"/>
                  <a:gd name="connsiteX8" fmla="*/ 50482 w 101631"/>
                  <a:gd name="connsiteY8" fmla="*/ 116681 h 152400"/>
                  <a:gd name="connsiteX9" fmla="*/ 57626 w 101631"/>
                  <a:gd name="connsiteY9" fmla="*/ 123825 h 152400"/>
                  <a:gd name="connsiteX10" fmla="*/ 57626 w 101631"/>
                  <a:gd name="connsiteY10" fmla="*/ 147638 h 152400"/>
                  <a:gd name="connsiteX11" fmla="*/ 62389 w 101631"/>
                  <a:gd name="connsiteY11" fmla="*/ 152400 h 152400"/>
                  <a:gd name="connsiteX12" fmla="*/ 78676 w 101631"/>
                  <a:gd name="connsiteY12" fmla="*/ 152400 h 152400"/>
                  <a:gd name="connsiteX13" fmla="*/ 101632 w 101631"/>
                  <a:gd name="connsiteY13" fmla="*/ 129445 h 152400"/>
                  <a:gd name="connsiteX14" fmla="*/ 101632 w 101631"/>
                  <a:gd name="connsiteY14" fmla="*/ 23051 h 152400"/>
                  <a:gd name="connsiteX15" fmla="*/ 78581 w 101631"/>
                  <a:gd name="connsiteY15" fmla="*/ 0 h 152400"/>
                  <a:gd name="connsiteX16" fmla="*/ 69532 w 101631"/>
                  <a:gd name="connsiteY16" fmla="*/ 83344 h 152400"/>
                  <a:gd name="connsiteX17" fmla="*/ 31432 w 101631"/>
                  <a:gd name="connsiteY17" fmla="*/ 83344 h 152400"/>
                  <a:gd name="connsiteX18" fmla="*/ 24289 w 101631"/>
                  <a:gd name="connsiteY18" fmla="*/ 76200 h 152400"/>
                  <a:gd name="connsiteX19" fmla="*/ 31432 w 101631"/>
                  <a:gd name="connsiteY19" fmla="*/ 69056 h 152400"/>
                  <a:gd name="connsiteX20" fmla="*/ 69532 w 101631"/>
                  <a:gd name="connsiteY20" fmla="*/ 69056 h 152400"/>
                  <a:gd name="connsiteX21" fmla="*/ 76676 w 101631"/>
                  <a:gd name="connsiteY21" fmla="*/ 76200 h 152400"/>
                  <a:gd name="connsiteX22" fmla="*/ 69532 w 101631"/>
                  <a:gd name="connsiteY22" fmla="*/ 83344 h 152400"/>
                  <a:gd name="connsiteX23" fmla="*/ 69532 w 101631"/>
                  <a:gd name="connsiteY23" fmla="*/ 54769 h 152400"/>
                  <a:gd name="connsiteX24" fmla="*/ 31432 w 101631"/>
                  <a:gd name="connsiteY24" fmla="*/ 54769 h 152400"/>
                  <a:gd name="connsiteX25" fmla="*/ 24289 w 101631"/>
                  <a:gd name="connsiteY25" fmla="*/ 47625 h 152400"/>
                  <a:gd name="connsiteX26" fmla="*/ 31432 w 101631"/>
                  <a:gd name="connsiteY26" fmla="*/ 40481 h 152400"/>
                  <a:gd name="connsiteX27" fmla="*/ 69532 w 101631"/>
                  <a:gd name="connsiteY27" fmla="*/ 40481 h 152400"/>
                  <a:gd name="connsiteX28" fmla="*/ 76676 w 101631"/>
                  <a:gd name="connsiteY28" fmla="*/ 47625 h 152400"/>
                  <a:gd name="connsiteX29" fmla="*/ 69532 w 101631"/>
                  <a:gd name="connsiteY29" fmla="*/ 54769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1631" h="152400">
                    <a:moveTo>
                      <a:pt x="78581" y="0"/>
                    </a:moveTo>
                    <a:lnTo>
                      <a:pt x="23050" y="0"/>
                    </a:lnTo>
                    <a:cubicBezTo>
                      <a:pt x="10287" y="0"/>
                      <a:pt x="0" y="10287"/>
                      <a:pt x="0" y="23051"/>
                    </a:cubicBezTo>
                    <a:lnTo>
                      <a:pt x="0" y="129350"/>
                    </a:lnTo>
                    <a:cubicBezTo>
                      <a:pt x="0" y="142113"/>
                      <a:pt x="10287" y="152400"/>
                      <a:pt x="23050" y="152400"/>
                    </a:cubicBezTo>
                    <a:lnTo>
                      <a:pt x="38576" y="152400"/>
                    </a:lnTo>
                    <a:cubicBezTo>
                      <a:pt x="41243" y="152400"/>
                      <a:pt x="43339" y="150305"/>
                      <a:pt x="43339" y="147638"/>
                    </a:cubicBezTo>
                    <a:lnTo>
                      <a:pt x="43339" y="123825"/>
                    </a:lnTo>
                    <a:cubicBezTo>
                      <a:pt x="43339" y="119920"/>
                      <a:pt x="46577" y="116681"/>
                      <a:pt x="50482" y="116681"/>
                    </a:cubicBezTo>
                    <a:cubicBezTo>
                      <a:pt x="54388" y="116681"/>
                      <a:pt x="57626" y="119920"/>
                      <a:pt x="57626" y="123825"/>
                    </a:cubicBezTo>
                    <a:lnTo>
                      <a:pt x="57626" y="147638"/>
                    </a:lnTo>
                    <a:cubicBezTo>
                      <a:pt x="57626" y="150305"/>
                      <a:pt x="59722" y="152400"/>
                      <a:pt x="62389" y="152400"/>
                    </a:cubicBezTo>
                    <a:lnTo>
                      <a:pt x="78676" y="152400"/>
                    </a:lnTo>
                    <a:cubicBezTo>
                      <a:pt x="91345" y="152400"/>
                      <a:pt x="101632" y="142113"/>
                      <a:pt x="101632" y="129445"/>
                    </a:cubicBezTo>
                    <a:lnTo>
                      <a:pt x="101632" y="23051"/>
                    </a:lnTo>
                    <a:cubicBezTo>
                      <a:pt x="101632" y="10287"/>
                      <a:pt x="91345" y="0"/>
                      <a:pt x="78581" y="0"/>
                    </a:cubicBezTo>
                    <a:close/>
                    <a:moveTo>
                      <a:pt x="69532" y="83344"/>
                    </a:moveTo>
                    <a:lnTo>
                      <a:pt x="31432" y="83344"/>
                    </a:lnTo>
                    <a:cubicBezTo>
                      <a:pt x="27527" y="83344"/>
                      <a:pt x="24289" y="80105"/>
                      <a:pt x="24289" y="76200"/>
                    </a:cubicBezTo>
                    <a:cubicBezTo>
                      <a:pt x="24289" y="72295"/>
                      <a:pt x="27527" y="69056"/>
                      <a:pt x="31432" y="69056"/>
                    </a:cubicBezTo>
                    <a:lnTo>
                      <a:pt x="69532" y="69056"/>
                    </a:lnTo>
                    <a:cubicBezTo>
                      <a:pt x="73438" y="69056"/>
                      <a:pt x="76676" y="72295"/>
                      <a:pt x="76676" y="76200"/>
                    </a:cubicBezTo>
                    <a:cubicBezTo>
                      <a:pt x="76676" y="80105"/>
                      <a:pt x="73438" y="83344"/>
                      <a:pt x="69532" y="83344"/>
                    </a:cubicBezTo>
                    <a:close/>
                    <a:moveTo>
                      <a:pt x="69532" y="54769"/>
                    </a:moveTo>
                    <a:lnTo>
                      <a:pt x="31432" y="54769"/>
                    </a:lnTo>
                    <a:cubicBezTo>
                      <a:pt x="27527" y="54769"/>
                      <a:pt x="24289" y="51530"/>
                      <a:pt x="24289" y="47625"/>
                    </a:cubicBezTo>
                    <a:cubicBezTo>
                      <a:pt x="24289" y="43720"/>
                      <a:pt x="27527" y="40481"/>
                      <a:pt x="31432" y="40481"/>
                    </a:cubicBezTo>
                    <a:lnTo>
                      <a:pt x="69532" y="40481"/>
                    </a:lnTo>
                    <a:cubicBezTo>
                      <a:pt x="73438" y="40481"/>
                      <a:pt x="76676" y="43720"/>
                      <a:pt x="76676" y="47625"/>
                    </a:cubicBezTo>
                    <a:cubicBezTo>
                      <a:pt x="76676" y="51530"/>
                      <a:pt x="73438" y="54769"/>
                      <a:pt x="69532" y="54769"/>
                    </a:cubicBezTo>
                    <a:close/>
                  </a:path>
                </a:pathLst>
              </a:custGeom>
              <a:grpFill/>
              <a:ln w="9525" cap="flat">
                <a:noFill/>
                <a:prstDash val="solid"/>
                <a:miter/>
              </a:ln>
            </p:spPr>
            <p:txBody>
              <a:bodyPr rtlCol="0" anchor="ctr"/>
              <a:lstStyle/>
              <a:p>
                <a:endParaRPr lang="en-GB"/>
              </a:p>
            </p:txBody>
          </p:sp>
        </p:grpSp>
      </p:grpSp>
      <p:sp>
        <p:nvSpPr>
          <p:cNvPr id="30" name="Rectangle 29">
            <a:extLst>
              <a:ext uri="{FF2B5EF4-FFF2-40B4-BE49-F238E27FC236}">
                <a16:creationId xmlns:a16="http://schemas.microsoft.com/office/drawing/2014/main" id="{D35F1B08-5E69-7C9C-7FDD-1CF8AF557D42}"/>
              </a:ext>
            </a:extLst>
          </p:cNvPr>
          <p:cNvSpPr/>
          <p:nvPr/>
        </p:nvSpPr>
        <p:spPr>
          <a:xfrm>
            <a:off x="4855623" y="4454117"/>
            <a:ext cx="941674" cy="189663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en-GB" sz="1100" b="1" dirty="0">
                <a:solidFill>
                  <a:schemeClr val="bg1"/>
                </a:solidFill>
                <a:latin typeface="SwissReSans" pitchFamily="34" charset="0"/>
              </a:rPr>
              <a:t>KEY </a:t>
            </a:r>
          </a:p>
          <a:p>
            <a:pPr marL="0" lvl="1"/>
            <a:r>
              <a:rPr lang="en-GB" sz="1100" b="1" dirty="0">
                <a:solidFill>
                  <a:schemeClr val="bg1"/>
                </a:solidFill>
                <a:latin typeface="SwissReSans" pitchFamily="34" charset="0"/>
              </a:rPr>
              <a:t>FINDING</a:t>
            </a:r>
          </a:p>
        </p:txBody>
      </p:sp>
    </p:spTree>
    <p:extLst>
      <p:ext uri="{BB962C8B-B14F-4D97-AF65-F5344CB8AC3E}">
        <p14:creationId xmlns:p14="http://schemas.microsoft.com/office/powerpoint/2010/main" val="16882559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B95CE368-2EE8-0B70-ED29-3ADC7A91D6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29" name="Object 28" hidden="1">
                        <a:extLst>
                          <a:ext uri="{FF2B5EF4-FFF2-40B4-BE49-F238E27FC236}">
                            <a16:creationId xmlns:a16="http://schemas.microsoft.com/office/drawing/2014/main" id="{B95CE368-2EE8-0B70-ED29-3ADC7A91D67C}"/>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40" name="Rectangle 39">
            <a:extLst>
              <a:ext uri="{FF2B5EF4-FFF2-40B4-BE49-F238E27FC236}">
                <a16:creationId xmlns:a16="http://schemas.microsoft.com/office/drawing/2014/main" id="{23140027-995A-27B8-1B63-9A55E8D19750}"/>
              </a:ext>
            </a:extLst>
          </p:cNvPr>
          <p:cNvSpPr/>
          <p:nvPr/>
        </p:nvSpPr>
        <p:spPr>
          <a:xfrm>
            <a:off x="-1" y="0"/>
            <a:ext cx="5806085"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36" name="Title 35">
            <a:extLst>
              <a:ext uri="{FF2B5EF4-FFF2-40B4-BE49-F238E27FC236}">
                <a16:creationId xmlns:a16="http://schemas.microsoft.com/office/drawing/2014/main" id="{FBF87EA9-CD58-4DD6-F5F5-EE439F1494BE}"/>
              </a:ext>
            </a:extLst>
          </p:cNvPr>
          <p:cNvSpPr>
            <a:spLocks noGrp="1"/>
          </p:cNvSpPr>
          <p:nvPr>
            <p:ph type="title"/>
          </p:nvPr>
        </p:nvSpPr>
        <p:spPr>
          <a:xfrm>
            <a:off x="695325" y="566891"/>
            <a:ext cx="3456459" cy="692647"/>
          </a:xfrm>
        </p:spPr>
        <p:txBody>
          <a:bodyPr vert="horz" lIns="0" tIns="0" rIns="0" bIns="0" rtlCol="0" anchor="t" anchorCtr="0">
            <a:noAutofit/>
          </a:bodyPr>
          <a:lstStyle/>
          <a:p>
            <a:r>
              <a:rPr lang="en-US" dirty="0">
                <a:solidFill>
                  <a:schemeClr val="tx2"/>
                </a:solidFill>
              </a:rPr>
              <a:t>Long COVID correlations with obesity</a:t>
            </a:r>
            <a:endParaRPr lang="en-GB" dirty="0">
              <a:solidFill>
                <a:schemeClr val="tx2"/>
              </a:solidFill>
            </a:endParaRPr>
          </a:p>
        </p:txBody>
      </p:sp>
      <p:sp>
        <p:nvSpPr>
          <p:cNvPr id="3" name="Slide Number Placeholder 2">
            <a:extLst>
              <a:ext uri="{FF2B5EF4-FFF2-40B4-BE49-F238E27FC236}">
                <a16:creationId xmlns:a16="http://schemas.microsoft.com/office/drawing/2014/main" id="{801E08B3-B32F-DC3B-E5DE-EF1A9CD2FE1F}"/>
              </a:ext>
            </a:extLst>
          </p:cNvPr>
          <p:cNvSpPr>
            <a:spLocks noGrp="1"/>
          </p:cNvSpPr>
          <p:nvPr>
            <p:ph type="sldNum" sz="quarter" idx="12"/>
          </p:nvPr>
        </p:nvSpPr>
        <p:spPr/>
        <p:txBody>
          <a:bodyPr/>
          <a:lstStyle/>
          <a:p>
            <a:fld id="{5E4D2043-7E31-4A53-BD33-72A88E682172}" type="slidenum">
              <a:rPr lang="en-US" smtClean="0"/>
              <a:pPr/>
              <a:t>34</a:t>
            </a:fld>
            <a:endParaRPr lang="en-US" dirty="0"/>
          </a:p>
        </p:txBody>
      </p:sp>
      <p:pic>
        <p:nvPicPr>
          <p:cNvPr id="41" name="Picture 40">
            <a:extLst>
              <a:ext uri="{FF2B5EF4-FFF2-40B4-BE49-F238E27FC236}">
                <a16:creationId xmlns:a16="http://schemas.microsoft.com/office/drawing/2014/main" id="{D3A98060-D101-09D2-A52F-43984407D760}"/>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pic>
        <p:nvPicPr>
          <p:cNvPr id="42" name="Content Placeholder 5">
            <a:extLst>
              <a:ext uri="{FF2B5EF4-FFF2-40B4-BE49-F238E27FC236}">
                <a16:creationId xmlns:a16="http://schemas.microsoft.com/office/drawing/2014/main" id="{B02FD8B5-780A-4906-567F-8F3657A2E3EB}"/>
              </a:ext>
            </a:extLst>
          </p:cNvPr>
          <p:cNvPicPr>
            <a:picLocks noGrp="1" noChangeAspect="1"/>
          </p:cNvPicPr>
          <p:nvPr>
            <p:ph sz="half" idx="1"/>
          </p:nvPr>
        </p:nvPicPr>
        <p:blipFill rotWithShape="1">
          <a:blip r:embed="rId9"/>
          <a:srcRect r="1643"/>
          <a:stretch/>
        </p:blipFill>
        <p:spPr>
          <a:xfrm>
            <a:off x="691160" y="1342516"/>
            <a:ext cx="4612753" cy="4695325"/>
          </a:xfrm>
        </p:spPr>
      </p:pic>
      <p:graphicFrame>
        <p:nvGraphicFramePr>
          <p:cNvPr id="43" name="Content Placeholder 7">
            <a:extLst>
              <a:ext uri="{FF2B5EF4-FFF2-40B4-BE49-F238E27FC236}">
                <a16:creationId xmlns:a16="http://schemas.microsoft.com/office/drawing/2014/main" id="{84FA406F-9BD0-A699-918D-48BA865C4CC9}"/>
              </a:ext>
            </a:extLst>
          </p:cNvPr>
          <p:cNvGraphicFramePr>
            <a:graphicFrameLocks noGrp="1"/>
          </p:cNvGraphicFramePr>
          <p:nvPr>
            <p:ph sz="half" idx="2"/>
          </p:nvPr>
        </p:nvGraphicFramePr>
        <p:xfrm>
          <a:off x="6614755" y="823733"/>
          <a:ext cx="4592088" cy="3640275"/>
        </p:xfrm>
        <a:graphic>
          <a:graphicData uri="http://schemas.openxmlformats.org/drawingml/2006/chart">
            <c:chart xmlns:c="http://schemas.openxmlformats.org/drawingml/2006/chart" xmlns:r="http://schemas.openxmlformats.org/officeDocument/2006/relationships" r:id="rId10"/>
          </a:graphicData>
        </a:graphic>
      </p:graphicFrame>
      <p:sp>
        <p:nvSpPr>
          <p:cNvPr id="44" name="Title 35">
            <a:extLst>
              <a:ext uri="{FF2B5EF4-FFF2-40B4-BE49-F238E27FC236}">
                <a16:creationId xmlns:a16="http://schemas.microsoft.com/office/drawing/2014/main" id="{726CC05F-972F-52A3-3A72-060692D81B42}"/>
              </a:ext>
            </a:extLst>
          </p:cNvPr>
          <p:cNvSpPr txBox="1">
            <a:spLocks/>
          </p:cNvSpPr>
          <p:nvPr/>
        </p:nvSpPr>
        <p:spPr bwMode="black">
          <a:xfrm>
            <a:off x="5806084" y="4869160"/>
            <a:ext cx="6385916" cy="1152228"/>
          </a:xfrm>
          <a:prstGeom prst="rect">
            <a:avLst/>
          </a:prstGeom>
          <a:solidFill>
            <a:schemeClr val="tx2"/>
          </a:solidFill>
        </p:spPr>
        <p:txBody>
          <a:bodyPr vert="horz" wrap="square" lIns="1368000" tIns="0" rIns="216000" bIns="0" rtlCol="0" anchor="ctr" anchorCtr="0">
            <a:noAutofit/>
          </a:bodyPr>
          <a:lstStyle>
            <a:lvl1pPr algn="l" defTabSz="914400" rtl="0" eaLnBrk="1" latinLnBrk="0" hangingPunct="1">
              <a:lnSpc>
                <a:spcPct val="90000"/>
              </a:lnSpc>
              <a:spcBef>
                <a:spcPct val="0"/>
              </a:spcBef>
              <a:buNone/>
              <a:defRPr sz="2400" kern="1200">
                <a:solidFill>
                  <a:schemeClr val="bg2"/>
                </a:solidFill>
                <a:latin typeface="+mj-lt"/>
                <a:ea typeface="+mj-ea"/>
                <a:cs typeface="+mj-cs"/>
              </a:defRPr>
            </a:lvl1pPr>
          </a:lstStyle>
          <a:p>
            <a:pPr>
              <a:lnSpc>
                <a:spcPct val="100000"/>
              </a:lnSpc>
              <a:defRPr sz="1400" b="0" i="0" u="none" strike="noStrike" kern="1200" spc="0" baseline="0">
                <a:solidFill>
                  <a:srgbClr val="283E36">
                    <a:lumMod val="65000"/>
                    <a:lumOff val="35000"/>
                  </a:srgbClr>
                </a:solidFill>
                <a:latin typeface="+mn-lt"/>
                <a:ea typeface="+mn-ea"/>
                <a:cs typeface="+mn-cs"/>
              </a:defRPr>
            </a:pPr>
            <a:r>
              <a:rPr lang="en-GB" sz="1800" dirty="0">
                <a:solidFill>
                  <a:schemeClr val="bg1"/>
                </a:solidFill>
              </a:rPr>
              <a:t>Swiss Re IP Claim Deep Dive – Long COVID </a:t>
            </a:r>
            <a:br>
              <a:rPr lang="en-GB" sz="1800" dirty="0">
                <a:solidFill>
                  <a:schemeClr val="bg1"/>
                </a:solidFill>
              </a:rPr>
            </a:br>
            <a:r>
              <a:rPr lang="en-GB" sz="1800" dirty="0">
                <a:solidFill>
                  <a:schemeClr val="bg1"/>
                </a:solidFill>
              </a:rPr>
              <a:t>&amp; BMI</a:t>
            </a:r>
          </a:p>
        </p:txBody>
      </p:sp>
      <p:sp>
        <p:nvSpPr>
          <p:cNvPr id="51" name="Rectangle 50">
            <a:extLst>
              <a:ext uri="{FF2B5EF4-FFF2-40B4-BE49-F238E27FC236}">
                <a16:creationId xmlns:a16="http://schemas.microsoft.com/office/drawing/2014/main" id="{E3C14A4D-3835-2C7D-30DA-198B4B41E9FA}"/>
              </a:ext>
            </a:extLst>
          </p:cNvPr>
          <p:cNvSpPr/>
          <p:nvPr/>
        </p:nvSpPr>
        <p:spPr>
          <a:xfrm>
            <a:off x="1127448" y="6237312"/>
            <a:ext cx="6096000" cy="123111"/>
          </a:xfrm>
          <a:prstGeom prst="rect">
            <a:avLst/>
          </a:prstGeom>
        </p:spPr>
        <p:txBody>
          <a:bodyPr lIns="0" tIns="0" rIns="0" bIns="0">
            <a:spAutoFit/>
          </a:bodyPr>
          <a:lstStyle/>
          <a:p>
            <a:r>
              <a:rPr lang="en-US" sz="800" dirty="0">
                <a:latin typeface="SwissReSans" pitchFamily="34" charset="0"/>
              </a:rPr>
              <a:t>Source: https://www.nature.com/articles/s41467-022-30836-0.</a:t>
            </a:r>
          </a:p>
        </p:txBody>
      </p:sp>
      <p:sp>
        <p:nvSpPr>
          <p:cNvPr id="52" name="Oval 51">
            <a:extLst>
              <a:ext uri="{FF2B5EF4-FFF2-40B4-BE49-F238E27FC236}">
                <a16:creationId xmlns:a16="http://schemas.microsoft.com/office/drawing/2014/main" id="{8E2C614C-1C1E-E698-38FE-8FB51D4B1C52}"/>
              </a:ext>
            </a:extLst>
          </p:cNvPr>
          <p:cNvSpPr/>
          <p:nvPr/>
        </p:nvSpPr>
        <p:spPr>
          <a:xfrm>
            <a:off x="6168008" y="5086896"/>
            <a:ext cx="716757" cy="716757"/>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53" name="TextBox 1">
            <a:extLst>
              <a:ext uri="{FF2B5EF4-FFF2-40B4-BE49-F238E27FC236}">
                <a16:creationId xmlns:a16="http://schemas.microsoft.com/office/drawing/2014/main" id="{DBAE8A0C-8D16-60F7-8B8B-CD6A65805506}"/>
              </a:ext>
            </a:extLst>
          </p:cNvPr>
          <p:cNvSpPr txBox="1"/>
          <p:nvPr/>
        </p:nvSpPr>
        <p:spPr>
          <a:xfrm>
            <a:off x="8040216" y="2519792"/>
            <a:ext cx="733811" cy="553998"/>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dirty="0">
                <a:solidFill>
                  <a:schemeClr val="bg1"/>
                </a:solidFill>
              </a:rPr>
              <a:t>No BMI data available</a:t>
            </a:r>
          </a:p>
        </p:txBody>
      </p:sp>
      <p:sp>
        <p:nvSpPr>
          <p:cNvPr id="54" name="TextBox 1">
            <a:extLst>
              <a:ext uri="{FF2B5EF4-FFF2-40B4-BE49-F238E27FC236}">
                <a16:creationId xmlns:a16="http://schemas.microsoft.com/office/drawing/2014/main" id="{E99A4E28-F4D4-3DAE-4F06-EB0E478FAC97}"/>
              </a:ext>
            </a:extLst>
          </p:cNvPr>
          <p:cNvSpPr txBox="1"/>
          <p:nvPr/>
        </p:nvSpPr>
        <p:spPr>
          <a:xfrm>
            <a:off x="9098020" y="1645228"/>
            <a:ext cx="680991" cy="738664"/>
          </a:xfrm>
          <a:prstGeom prst="rect">
            <a:avLst/>
          </a:prstGeom>
        </p:spPr>
        <p:txBody>
          <a:bodyPr wrap="square" lIns="0" tIns="0" rIns="0" b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200" dirty="0">
                <a:solidFill>
                  <a:schemeClr val="bg1"/>
                </a:solidFill>
              </a:rPr>
              <a:t>OBESITY a hidden factor in claim</a:t>
            </a:r>
          </a:p>
        </p:txBody>
      </p:sp>
      <p:grpSp>
        <p:nvGrpSpPr>
          <p:cNvPr id="55" name="Graphic 191">
            <a:extLst>
              <a:ext uri="{FF2B5EF4-FFF2-40B4-BE49-F238E27FC236}">
                <a16:creationId xmlns:a16="http://schemas.microsoft.com/office/drawing/2014/main" id="{1E1483CA-E0F9-7382-2687-BEE40BC29709}"/>
              </a:ext>
            </a:extLst>
          </p:cNvPr>
          <p:cNvGrpSpPr/>
          <p:nvPr/>
        </p:nvGrpSpPr>
        <p:grpSpPr>
          <a:xfrm>
            <a:off x="6344092" y="5234939"/>
            <a:ext cx="364588" cy="420670"/>
            <a:chOff x="8309213" y="1941118"/>
            <a:chExt cx="297184" cy="342898"/>
          </a:xfrm>
          <a:solidFill>
            <a:schemeClr val="accent2"/>
          </a:solidFill>
        </p:grpSpPr>
        <p:sp>
          <p:nvSpPr>
            <p:cNvPr id="57" name="Freeform: Shape 56">
              <a:extLst>
                <a:ext uri="{FF2B5EF4-FFF2-40B4-BE49-F238E27FC236}">
                  <a16:creationId xmlns:a16="http://schemas.microsoft.com/office/drawing/2014/main" id="{F2CDC368-99F4-9625-E267-4E42B3F48FF9}"/>
                </a:ext>
              </a:extLst>
            </p:cNvPr>
            <p:cNvSpPr/>
            <p:nvPr/>
          </p:nvSpPr>
          <p:spPr>
            <a:xfrm>
              <a:off x="8402509" y="2032555"/>
              <a:ext cx="125729" cy="125730"/>
            </a:xfrm>
            <a:custGeom>
              <a:avLst/>
              <a:gdLst>
                <a:gd name="connsiteX0" fmla="*/ 125730 w 125729"/>
                <a:gd name="connsiteY0" fmla="*/ 62865 h 125730"/>
                <a:gd name="connsiteX1" fmla="*/ 62865 w 125729"/>
                <a:gd name="connsiteY1" fmla="*/ 125730 h 125730"/>
                <a:gd name="connsiteX2" fmla="*/ 0 w 125729"/>
                <a:gd name="connsiteY2" fmla="*/ 62865 h 125730"/>
                <a:gd name="connsiteX3" fmla="*/ 62865 w 125729"/>
                <a:gd name="connsiteY3" fmla="*/ 0 h 125730"/>
                <a:gd name="connsiteX4" fmla="*/ 125730 w 125729"/>
                <a:gd name="connsiteY4" fmla="*/ 62865 h 125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729" h="125730">
                  <a:moveTo>
                    <a:pt x="125730" y="62865"/>
                  </a:moveTo>
                  <a:cubicBezTo>
                    <a:pt x="125730" y="97584"/>
                    <a:pt x="97584" y="125730"/>
                    <a:pt x="62865" y="125730"/>
                  </a:cubicBezTo>
                  <a:cubicBezTo>
                    <a:pt x="28146" y="125730"/>
                    <a:pt x="0" y="97584"/>
                    <a:pt x="0" y="62865"/>
                  </a:cubicBezTo>
                  <a:cubicBezTo>
                    <a:pt x="0" y="28146"/>
                    <a:pt x="28146" y="0"/>
                    <a:pt x="62865" y="0"/>
                  </a:cubicBezTo>
                  <a:cubicBezTo>
                    <a:pt x="97584" y="0"/>
                    <a:pt x="125730" y="28146"/>
                    <a:pt x="125730" y="62865"/>
                  </a:cubicBezTo>
                  <a:close/>
                </a:path>
              </a:pathLst>
            </a:custGeom>
            <a:grpFill/>
            <a:ln w="11311" cap="flat">
              <a:noFill/>
              <a:prstDash val="solid"/>
              <a:miter/>
            </a:ln>
          </p:spPr>
          <p:txBody>
            <a:bodyPr rtlCol="0" anchor="ctr"/>
            <a:lstStyle/>
            <a:p>
              <a:endParaRPr lang="es-PE"/>
            </a:p>
          </p:txBody>
        </p:sp>
        <p:sp>
          <p:nvSpPr>
            <p:cNvPr id="58" name="Freeform: Shape 57">
              <a:extLst>
                <a:ext uri="{FF2B5EF4-FFF2-40B4-BE49-F238E27FC236}">
                  <a16:creationId xmlns:a16="http://schemas.microsoft.com/office/drawing/2014/main" id="{417D050F-70AF-7369-43A1-CB78EC685CA2}"/>
                </a:ext>
              </a:extLst>
            </p:cNvPr>
            <p:cNvSpPr/>
            <p:nvPr/>
          </p:nvSpPr>
          <p:spPr>
            <a:xfrm>
              <a:off x="8332078" y="1941118"/>
              <a:ext cx="274320" cy="342898"/>
            </a:xfrm>
            <a:custGeom>
              <a:avLst/>
              <a:gdLst>
                <a:gd name="connsiteX0" fmla="*/ 267622 w 274320"/>
                <a:gd name="connsiteY0" fmla="*/ 58176 h 342898"/>
                <a:gd name="connsiteX1" fmla="*/ 141892 w 274320"/>
                <a:gd name="connsiteY1" fmla="*/ 1026 h 342898"/>
                <a:gd name="connsiteX2" fmla="*/ 132428 w 274320"/>
                <a:gd name="connsiteY2" fmla="*/ 1026 h 342898"/>
                <a:gd name="connsiteX3" fmla="*/ 6698 w 274320"/>
                <a:gd name="connsiteY3" fmla="*/ 58176 h 342898"/>
                <a:gd name="connsiteX4" fmla="*/ 0 w 274320"/>
                <a:gd name="connsiteY4" fmla="*/ 68577 h 342898"/>
                <a:gd name="connsiteX5" fmla="*/ 0 w 274320"/>
                <a:gd name="connsiteY5" fmla="*/ 169561 h 342898"/>
                <a:gd name="connsiteX6" fmla="*/ 14470 w 274320"/>
                <a:gd name="connsiteY6" fmla="*/ 233169 h 342898"/>
                <a:gd name="connsiteX7" fmla="*/ 35833 w 274320"/>
                <a:gd name="connsiteY7" fmla="*/ 211795 h 342898"/>
                <a:gd name="connsiteX8" fmla="*/ 51995 w 274320"/>
                <a:gd name="connsiteY8" fmla="*/ 211795 h 342898"/>
                <a:gd name="connsiteX9" fmla="*/ 55573 w 274320"/>
                <a:gd name="connsiteY9" fmla="*/ 215372 h 342898"/>
                <a:gd name="connsiteX10" fmla="*/ 65025 w 274320"/>
                <a:gd name="connsiteY10" fmla="*/ 205920 h 342898"/>
                <a:gd name="connsiteX11" fmla="*/ 81698 w 274320"/>
                <a:gd name="connsiteY11" fmla="*/ 85512 h 342898"/>
                <a:gd name="connsiteX12" fmla="*/ 202106 w 274320"/>
                <a:gd name="connsiteY12" fmla="*/ 102185 h 342898"/>
                <a:gd name="connsiteX13" fmla="*/ 185433 w 274320"/>
                <a:gd name="connsiteY13" fmla="*/ 222593 h 342898"/>
                <a:gd name="connsiteX14" fmla="*/ 81119 w 274320"/>
                <a:gd name="connsiteY14" fmla="*/ 222150 h 342898"/>
                <a:gd name="connsiteX15" fmla="*/ 71735 w 274320"/>
                <a:gd name="connsiteY15" fmla="*/ 231534 h 342898"/>
                <a:gd name="connsiteX16" fmla="*/ 75312 w 274320"/>
                <a:gd name="connsiteY16" fmla="*/ 235112 h 342898"/>
                <a:gd name="connsiteX17" fmla="*/ 75312 w 274320"/>
                <a:gd name="connsiteY17" fmla="*/ 251274 h 342898"/>
                <a:gd name="connsiteX18" fmla="*/ 47595 w 274320"/>
                <a:gd name="connsiteY18" fmla="*/ 279026 h 342898"/>
                <a:gd name="connsiteX19" fmla="*/ 61722 w 274320"/>
                <a:gd name="connsiteY19" fmla="*/ 290719 h 342898"/>
                <a:gd name="connsiteX20" fmla="*/ 130473 w 274320"/>
                <a:gd name="connsiteY20" fmla="*/ 340714 h 342898"/>
                <a:gd name="connsiteX21" fmla="*/ 143915 w 274320"/>
                <a:gd name="connsiteY21" fmla="*/ 340714 h 342898"/>
                <a:gd name="connsiteX22" fmla="*/ 212598 w 274320"/>
                <a:gd name="connsiteY22" fmla="*/ 290719 h 342898"/>
                <a:gd name="connsiteX23" fmla="*/ 274320 w 274320"/>
                <a:gd name="connsiteY23" fmla="*/ 169561 h 342898"/>
                <a:gd name="connsiteX24" fmla="*/ 274320 w 274320"/>
                <a:gd name="connsiteY24" fmla="*/ 68577 h 342898"/>
                <a:gd name="connsiteX25" fmla="*/ 267622 w 274320"/>
                <a:gd name="connsiteY25" fmla="*/ 58176 h 342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74320" h="342898">
                  <a:moveTo>
                    <a:pt x="267622" y="58176"/>
                  </a:moveTo>
                  <a:lnTo>
                    <a:pt x="141892" y="1026"/>
                  </a:lnTo>
                  <a:cubicBezTo>
                    <a:pt x="138886" y="-342"/>
                    <a:pt x="135434" y="-342"/>
                    <a:pt x="132428" y="1026"/>
                  </a:cubicBezTo>
                  <a:lnTo>
                    <a:pt x="6698" y="58176"/>
                  </a:lnTo>
                  <a:cubicBezTo>
                    <a:pt x="2620" y="60030"/>
                    <a:pt x="1" y="64097"/>
                    <a:pt x="0" y="68577"/>
                  </a:cubicBezTo>
                  <a:lnTo>
                    <a:pt x="0" y="169561"/>
                  </a:lnTo>
                  <a:cubicBezTo>
                    <a:pt x="83" y="191570"/>
                    <a:pt x="5024" y="213290"/>
                    <a:pt x="14470" y="233169"/>
                  </a:cubicBezTo>
                  <a:lnTo>
                    <a:pt x="35833" y="211795"/>
                  </a:lnTo>
                  <a:cubicBezTo>
                    <a:pt x="40296" y="207332"/>
                    <a:pt x="47532" y="207332"/>
                    <a:pt x="51995" y="211795"/>
                  </a:cubicBezTo>
                  <a:lnTo>
                    <a:pt x="55573" y="215372"/>
                  </a:lnTo>
                  <a:lnTo>
                    <a:pt x="65025" y="205920"/>
                  </a:lnTo>
                  <a:cubicBezTo>
                    <a:pt x="36380" y="168066"/>
                    <a:pt x="43845" y="114157"/>
                    <a:pt x="81698" y="85512"/>
                  </a:cubicBezTo>
                  <a:cubicBezTo>
                    <a:pt x="119552" y="56866"/>
                    <a:pt x="173461" y="64331"/>
                    <a:pt x="202106" y="102185"/>
                  </a:cubicBezTo>
                  <a:cubicBezTo>
                    <a:pt x="230752" y="140039"/>
                    <a:pt x="223287" y="193948"/>
                    <a:pt x="185433" y="222593"/>
                  </a:cubicBezTo>
                  <a:cubicBezTo>
                    <a:pt x="154536" y="245974"/>
                    <a:pt x="111816" y="245792"/>
                    <a:pt x="81119" y="222150"/>
                  </a:cubicBezTo>
                  <a:lnTo>
                    <a:pt x="71735" y="231534"/>
                  </a:lnTo>
                  <a:lnTo>
                    <a:pt x="75312" y="235112"/>
                  </a:lnTo>
                  <a:cubicBezTo>
                    <a:pt x="79775" y="239575"/>
                    <a:pt x="79775" y="246811"/>
                    <a:pt x="75312" y="251274"/>
                  </a:cubicBezTo>
                  <a:lnTo>
                    <a:pt x="47595" y="279026"/>
                  </a:lnTo>
                  <a:cubicBezTo>
                    <a:pt x="52060" y="283208"/>
                    <a:pt x="56778" y="287114"/>
                    <a:pt x="61722" y="290719"/>
                  </a:cubicBezTo>
                  <a:lnTo>
                    <a:pt x="130473" y="340714"/>
                  </a:lnTo>
                  <a:cubicBezTo>
                    <a:pt x="134481" y="343627"/>
                    <a:pt x="139908" y="343627"/>
                    <a:pt x="143915" y="340714"/>
                  </a:cubicBezTo>
                  <a:lnTo>
                    <a:pt x="212598" y="290719"/>
                  </a:lnTo>
                  <a:cubicBezTo>
                    <a:pt x="251310" y="262482"/>
                    <a:pt x="274238" y="217478"/>
                    <a:pt x="274320" y="169561"/>
                  </a:cubicBezTo>
                  <a:lnTo>
                    <a:pt x="274320" y="68577"/>
                  </a:lnTo>
                  <a:cubicBezTo>
                    <a:pt x="274319" y="64097"/>
                    <a:pt x="271700" y="60030"/>
                    <a:pt x="267622" y="58176"/>
                  </a:cubicBezTo>
                  <a:close/>
                </a:path>
              </a:pathLst>
            </a:custGeom>
            <a:grpFill/>
            <a:ln w="11311" cap="flat">
              <a:noFill/>
              <a:prstDash val="solid"/>
              <a:miter/>
            </a:ln>
          </p:spPr>
          <p:txBody>
            <a:bodyPr rtlCol="0" anchor="ctr"/>
            <a:lstStyle/>
            <a:p>
              <a:endParaRPr lang="es-PE"/>
            </a:p>
          </p:txBody>
        </p:sp>
        <p:sp>
          <p:nvSpPr>
            <p:cNvPr id="59" name="Freeform: Shape 58">
              <a:extLst>
                <a:ext uri="{FF2B5EF4-FFF2-40B4-BE49-F238E27FC236}">
                  <a16:creationId xmlns:a16="http://schemas.microsoft.com/office/drawing/2014/main" id="{DDB17B50-2C1D-6F00-86AD-80918DB02FF1}"/>
                </a:ext>
              </a:extLst>
            </p:cNvPr>
            <p:cNvSpPr/>
            <p:nvPr/>
          </p:nvSpPr>
          <p:spPr>
            <a:xfrm>
              <a:off x="8309213" y="2174309"/>
              <a:ext cx="70515" cy="76802"/>
            </a:xfrm>
            <a:custGeom>
              <a:avLst/>
              <a:gdLst>
                <a:gd name="connsiteX0" fmla="*/ 8176 w 70515"/>
                <a:gd name="connsiteY0" fmla="*/ 29146 h 76802"/>
                <a:gd name="connsiteX1" fmla="*/ 8176 w 70515"/>
                <a:gd name="connsiteY1" fmla="*/ 68626 h 76802"/>
                <a:gd name="connsiteX2" fmla="*/ 47656 w 70515"/>
                <a:gd name="connsiteY2" fmla="*/ 68626 h 76802"/>
                <a:gd name="connsiteX3" fmla="*/ 70516 w 70515"/>
                <a:gd name="connsiteY3" fmla="*/ 45834 h 76802"/>
                <a:gd name="connsiteX4" fmla="*/ 37369 w 70515"/>
                <a:gd name="connsiteY4" fmla="*/ 0 h 76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15" h="76802">
                  <a:moveTo>
                    <a:pt x="8176" y="29146"/>
                  </a:moveTo>
                  <a:cubicBezTo>
                    <a:pt x="-2725" y="40048"/>
                    <a:pt x="-2725" y="57724"/>
                    <a:pt x="8176" y="68626"/>
                  </a:cubicBezTo>
                  <a:cubicBezTo>
                    <a:pt x="19078" y="79528"/>
                    <a:pt x="36754" y="79528"/>
                    <a:pt x="47656" y="68626"/>
                  </a:cubicBezTo>
                  <a:lnTo>
                    <a:pt x="70516" y="45834"/>
                  </a:lnTo>
                  <a:cubicBezTo>
                    <a:pt x="56660" y="32797"/>
                    <a:pt x="45411" y="17242"/>
                    <a:pt x="37369" y="0"/>
                  </a:cubicBezTo>
                  <a:close/>
                </a:path>
              </a:pathLst>
            </a:custGeom>
            <a:grpFill/>
            <a:ln w="11311" cap="flat">
              <a:noFill/>
              <a:prstDash val="solid"/>
              <a:miter/>
            </a:ln>
          </p:spPr>
          <p:txBody>
            <a:bodyPr rtlCol="0" anchor="ctr"/>
            <a:lstStyle/>
            <a:p>
              <a:endParaRPr lang="es-PE"/>
            </a:p>
          </p:txBody>
        </p:sp>
      </p:grpSp>
      <p:sp>
        <p:nvSpPr>
          <p:cNvPr id="2" name="Footer">
            <a:extLst>
              <a:ext uri="{FF2B5EF4-FFF2-40B4-BE49-F238E27FC236}">
                <a16:creationId xmlns:a16="http://schemas.microsoft.com/office/drawing/2014/main" id="{F5509F57-1876-9C8B-AB62-547D14BA4788}"/>
              </a:ext>
            </a:extLst>
          </p:cNvPr>
          <p:cNvSpPr txBox="1">
            <a:spLocks/>
          </p:cNvSpPr>
          <p:nvPr>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en-US" sz="1000" b="0" kern="1200" dirty="0">
                <a:solidFill>
                  <a:schemeClr val="bg1"/>
                </a:solidFill>
                <a:latin typeface="SwissReSans" pitchFamily="34" charset="0"/>
                <a:ea typeface="+mn-ea"/>
                <a:cs typeface="+mn-cs"/>
              </a:rPr>
              <a:t>Swiss Re | LUCID 2023 | Obesity: The hidden pandemic</a:t>
            </a:r>
          </a:p>
        </p:txBody>
      </p:sp>
    </p:spTree>
    <p:extLst>
      <p:ext uri="{BB962C8B-B14F-4D97-AF65-F5344CB8AC3E}">
        <p14:creationId xmlns:p14="http://schemas.microsoft.com/office/powerpoint/2010/main" val="2474594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Object 28" hidden="1">
            <a:extLst>
              <a:ext uri="{FF2B5EF4-FFF2-40B4-BE49-F238E27FC236}">
                <a16:creationId xmlns:a16="http://schemas.microsoft.com/office/drawing/2014/main" id="{B95CE368-2EE8-0B70-ED29-3ADC7A91D67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9" name="Object 28" hidden="1">
                        <a:extLst>
                          <a:ext uri="{FF2B5EF4-FFF2-40B4-BE49-F238E27FC236}">
                            <a16:creationId xmlns:a16="http://schemas.microsoft.com/office/drawing/2014/main" id="{B95CE368-2EE8-0B70-ED29-3ADC7A91D6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801E08B3-B32F-DC3B-E5DE-EF1A9CD2FE1F}"/>
              </a:ext>
            </a:extLst>
          </p:cNvPr>
          <p:cNvSpPr>
            <a:spLocks noGrp="1"/>
          </p:cNvSpPr>
          <p:nvPr>
            <p:ph type="sldNum" sz="quarter" idx="12"/>
          </p:nvPr>
        </p:nvSpPr>
        <p:spPr/>
        <p:txBody>
          <a:bodyPr/>
          <a:lstStyle/>
          <a:p>
            <a:fld id="{5E4D2043-7E31-4A53-BD33-72A88E682172}" type="slidenum">
              <a:rPr lang="en-US" smtClean="0"/>
              <a:pPr/>
              <a:t>35</a:t>
            </a:fld>
            <a:endParaRPr lang="en-US" dirty="0"/>
          </a:p>
        </p:txBody>
      </p:sp>
      <p:sp>
        <p:nvSpPr>
          <p:cNvPr id="4" name="Title 3">
            <a:extLst>
              <a:ext uri="{FF2B5EF4-FFF2-40B4-BE49-F238E27FC236}">
                <a16:creationId xmlns:a16="http://schemas.microsoft.com/office/drawing/2014/main" id="{30F0C907-D6EE-DAE5-090C-46CF72C095FC}"/>
              </a:ext>
            </a:extLst>
          </p:cNvPr>
          <p:cNvSpPr>
            <a:spLocks noGrp="1"/>
          </p:cNvSpPr>
          <p:nvPr>
            <p:ph type="title"/>
          </p:nvPr>
        </p:nvSpPr>
        <p:spPr>
          <a:xfrm>
            <a:off x="684887" y="368562"/>
            <a:ext cx="11017250" cy="692647"/>
          </a:xfrm>
        </p:spPr>
        <p:txBody>
          <a:bodyPr vert="horz"/>
          <a:lstStyle/>
          <a:p>
            <a:pPr algn="ctr"/>
            <a:r>
              <a:rPr lang="en-GB" sz="2400" dirty="0"/>
              <a:t>Swiss Re IP Claim Deep Dive</a:t>
            </a:r>
            <a:br>
              <a:rPr lang="en-GB"/>
            </a:br>
            <a:r>
              <a:rPr lang="en-GB"/>
              <a:t> </a:t>
            </a:r>
            <a:r>
              <a:rPr lang="en-GB" sz="2400" dirty="0"/>
              <a:t>demonstrated mental well-being declined with rising obesity</a:t>
            </a:r>
            <a:endParaRPr lang="en-US"/>
          </a:p>
        </p:txBody>
      </p:sp>
      <p:pic>
        <p:nvPicPr>
          <p:cNvPr id="9" name="Content Placeholder 5">
            <a:extLst>
              <a:ext uri="{FF2B5EF4-FFF2-40B4-BE49-F238E27FC236}">
                <a16:creationId xmlns:a16="http://schemas.microsoft.com/office/drawing/2014/main" id="{A4996308-14F1-B579-36BF-03A90D32F975}"/>
              </a:ext>
            </a:extLst>
          </p:cNvPr>
          <p:cNvPicPr>
            <a:picLocks noGrp="1" noChangeAspect="1"/>
          </p:cNvPicPr>
          <p:nvPr>
            <p:ph sz="half" idx="1"/>
          </p:nvPr>
        </p:nvPicPr>
        <p:blipFill rotWithShape="1">
          <a:blip r:embed="rId6"/>
          <a:srcRect l="3647" t="7476" r="1561" b="1779"/>
          <a:stretch/>
        </p:blipFill>
        <p:spPr>
          <a:xfrm>
            <a:off x="682986" y="1207161"/>
            <a:ext cx="2814042" cy="3730307"/>
          </a:xfrm>
        </p:spPr>
      </p:pic>
      <p:graphicFrame>
        <p:nvGraphicFramePr>
          <p:cNvPr id="14" name="Content Placeholder 10">
            <a:extLst>
              <a:ext uri="{FF2B5EF4-FFF2-40B4-BE49-F238E27FC236}">
                <a16:creationId xmlns:a16="http://schemas.microsoft.com/office/drawing/2014/main" id="{F5750A0B-D3A3-6A0C-A749-96EC7A6A9DD4}"/>
              </a:ext>
            </a:extLst>
          </p:cNvPr>
          <p:cNvGraphicFramePr>
            <a:graphicFrameLocks noGrp="1"/>
          </p:cNvGraphicFramePr>
          <p:nvPr>
            <p:ph sz="half" idx="2"/>
          </p:nvPr>
        </p:nvGraphicFramePr>
        <p:xfrm>
          <a:off x="3935760" y="1625198"/>
          <a:ext cx="7766377" cy="3624180"/>
        </p:xfrm>
        <a:graphic>
          <a:graphicData uri="http://schemas.openxmlformats.org/drawingml/2006/chart">
            <c:chart xmlns:c="http://schemas.openxmlformats.org/drawingml/2006/chart" xmlns:r="http://schemas.openxmlformats.org/officeDocument/2006/relationships" r:id="rId7"/>
          </a:graphicData>
        </a:graphic>
      </p:graphicFrame>
      <p:pic>
        <p:nvPicPr>
          <p:cNvPr id="16" name="Picture 15">
            <a:extLst>
              <a:ext uri="{FF2B5EF4-FFF2-40B4-BE49-F238E27FC236}">
                <a16:creationId xmlns:a16="http://schemas.microsoft.com/office/drawing/2014/main" id="{6E504153-30FC-2304-58EF-43D87AF1D82B}"/>
              </a:ext>
            </a:extLst>
          </p:cNvPr>
          <p:cNvPicPr>
            <a:picLocks noChangeAspect="1"/>
          </p:cNvPicPr>
          <p:nvPr/>
        </p:nvPicPr>
        <p:blipFill rotWithShape="1">
          <a:blip r:embed="rId8">
            <a:clrChange>
              <a:clrFrom>
                <a:srgbClr val="ECECEC"/>
              </a:clrFrom>
              <a:clrTo>
                <a:srgbClr val="ECECEC">
                  <a:alpha val="0"/>
                </a:srgbClr>
              </a:clrTo>
            </a:clrChange>
          </a:blip>
          <a:srcRect t="25769" r="45365"/>
          <a:stretch/>
        </p:blipFill>
        <p:spPr>
          <a:xfrm>
            <a:off x="1664665" y="5407121"/>
            <a:ext cx="1872659" cy="998586"/>
          </a:xfrm>
          <a:prstGeom prst="rect">
            <a:avLst/>
          </a:prstGeom>
        </p:spPr>
      </p:pic>
      <p:pic>
        <p:nvPicPr>
          <p:cNvPr id="17" name="Picture 16">
            <a:extLst>
              <a:ext uri="{FF2B5EF4-FFF2-40B4-BE49-F238E27FC236}">
                <a16:creationId xmlns:a16="http://schemas.microsoft.com/office/drawing/2014/main" id="{745F8373-8166-D454-6D1C-CAD98C4D442A}"/>
              </a:ext>
            </a:extLst>
          </p:cNvPr>
          <p:cNvPicPr>
            <a:picLocks noChangeAspect="1"/>
          </p:cNvPicPr>
          <p:nvPr/>
        </p:nvPicPr>
        <p:blipFill rotWithShape="1">
          <a:blip r:embed="rId8"/>
          <a:srcRect t="874" r="-90" b="74230"/>
          <a:stretch/>
        </p:blipFill>
        <p:spPr>
          <a:xfrm>
            <a:off x="244053" y="5038792"/>
            <a:ext cx="3941561" cy="441318"/>
          </a:xfrm>
          <a:prstGeom prst="rect">
            <a:avLst/>
          </a:prstGeom>
        </p:spPr>
      </p:pic>
      <p:grpSp>
        <p:nvGrpSpPr>
          <p:cNvPr id="18" name="Graphic 312">
            <a:extLst>
              <a:ext uri="{FF2B5EF4-FFF2-40B4-BE49-F238E27FC236}">
                <a16:creationId xmlns:a16="http://schemas.microsoft.com/office/drawing/2014/main" id="{5F84A023-1210-AD20-BA3D-8F2F4C823323}"/>
              </a:ext>
            </a:extLst>
          </p:cNvPr>
          <p:cNvGrpSpPr/>
          <p:nvPr/>
        </p:nvGrpSpPr>
        <p:grpSpPr>
          <a:xfrm>
            <a:off x="943424" y="5742436"/>
            <a:ext cx="327426" cy="320041"/>
            <a:chOff x="10203684" y="4637318"/>
            <a:chExt cx="327426" cy="320041"/>
          </a:xfrm>
          <a:solidFill>
            <a:schemeClr val="accent2"/>
          </a:solidFill>
        </p:grpSpPr>
        <p:sp>
          <p:nvSpPr>
            <p:cNvPr id="19" name="Freeform: Shape 18">
              <a:extLst>
                <a:ext uri="{FF2B5EF4-FFF2-40B4-BE49-F238E27FC236}">
                  <a16:creationId xmlns:a16="http://schemas.microsoft.com/office/drawing/2014/main" id="{B7596500-45CD-3950-83E4-4BD236241296}"/>
                </a:ext>
              </a:extLst>
            </p:cNvPr>
            <p:cNvSpPr/>
            <p:nvPr/>
          </p:nvSpPr>
          <p:spPr>
            <a:xfrm>
              <a:off x="10203684" y="4814498"/>
              <a:ext cx="327426" cy="142861"/>
            </a:xfrm>
            <a:custGeom>
              <a:avLst/>
              <a:gdLst>
                <a:gd name="connsiteX0" fmla="*/ 326695 w 327426"/>
                <a:gd name="connsiteY0" fmla="*/ 103952 h 142861"/>
                <a:gd name="connsiteX1" fmla="*/ 250251 w 327426"/>
                <a:gd name="connsiteY1" fmla="*/ 0 h 142861"/>
                <a:gd name="connsiteX2" fmla="*/ 78221 w 327426"/>
                <a:gd name="connsiteY2" fmla="*/ 1082 h 142861"/>
                <a:gd name="connsiteX3" fmla="*/ 77140 w 327426"/>
                <a:gd name="connsiteY3" fmla="*/ 0 h 142861"/>
                <a:gd name="connsiteX4" fmla="*/ 742 w 327426"/>
                <a:gd name="connsiteY4" fmla="*/ 103937 h 142861"/>
                <a:gd name="connsiteX5" fmla="*/ 25274 w 327426"/>
                <a:gd name="connsiteY5" fmla="*/ 142126 h 142861"/>
                <a:gd name="connsiteX6" fmla="*/ 32349 w 327426"/>
                <a:gd name="connsiteY6" fmla="*/ 142860 h 142861"/>
                <a:gd name="connsiteX7" fmla="*/ 294965 w 327426"/>
                <a:gd name="connsiteY7" fmla="*/ 142860 h 142861"/>
                <a:gd name="connsiteX8" fmla="*/ 327424 w 327426"/>
                <a:gd name="connsiteY8" fmla="*/ 111132 h 142861"/>
                <a:gd name="connsiteX9" fmla="*/ 326695 w 327426"/>
                <a:gd name="connsiteY9" fmla="*/ 103952 h 14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426" h="142861">
                  <a:moveTo>
                    <a:pt x="326695" y="103952"/>
                  </a:moveTo>
                  <a:cubicBezTo>
                    <a:pt x="316086" y="60498"/>
                    <a:pt x="288568" y="23077"/>
                    <a:pt x="250251" y="0"/>
                  </a:cubicBezTo>
                  <a:cubicBezTo>
                    <a:pt x="203045" y="47803"/>
                    <a:pt x="126025" y="48288"/>
                    <a:pt x="78221" y="1082"/>
                  </a:cubicBezTo>
                  <a:cubicBezTo>
                    <a:pt x="77858" y="723"/>
                    <a:pt x="77498" y="363"/>
                    <a:pt x="77140" y="0"/>
                  </a:cubicBezTo>
                  <a:cubicBezTo>
                    <a:pt x="38850" y="23091"/>
                    <a:pt x="11352" y="60500"/>
                    <a:pt x="742" y="103937"/>
                  </a:cubicBezTo>
                  <a:cubicBezTo>
                    <a:pt x="-3030" y="121257"/>
                    <a:pt x="7954" y="138355"/>
                    <a:pt x="25274" y="142126"/>
                  </a:cubicBezTo>
                  <a:cubicBezTo>
                    <a:pt x="27598" y="142632"/>
                    <a:pt x="29971" y="142878"/>
                    <a:pt x="32349" y="142860"/>
                  </a:cubicBezTo>
                  <a:lnTo>
                    <a:pt x="294965" y="142860"/>
                  </a:lnTo>
                  <a:cubicBezTo>
                    <a:pt x="312690" y="143062"/>
                    <a:pt x="327222" y="128857"/>
                    <a:pt x="327424" y="111132"/>
                  </a:cubicBezTo>
                  <a:cubicBezTo>
                    <a:pt x="327452" y="108719"/>
                    <a:pt x="327207" y="106310"/>
                    <a:pt x="326695" y="103952"/>
                  </a:cubicBezTo>
                  <a:close/>
                </a:path>
              </a:pathLst>
            </a:custGeom>
            <a:grpFill/>
            <a:ln w="15081" cap="flat">
              <a:noFill/>
              <a:prstDash val="solid"/>
              <a:miter/>
            </a:ln>
          </p:spPr>
          <p:txBody>
            <a:bodyPr rtlCol="0" anchor="ctr"/>
            <a:lstStyle/>
            <a:p>
              <a:endParaRPr lang="es-PE"/>
            </a:p>
          </p:txBody>
        </p:sp>
        <p:sp>
          <p:nvSpPr>
            <p:cNvPr id="20" name="Freeform: Shape 19">
              <a:extLst>
                <a:ext uri="{FF2B5EF4-FFF2-40B4-BE49-F238E27FC236}">
                  <a16:creationId xmlns:a16="http://schemas.microsoft.com/office/drawing/2014/main" id="{6BC89C82-28B8-01FA-2647-B1DD0E7F7695}"/>
                </a:ext>
              </a:extLst>
            </p:cNvPr>
            <p:cNvSpPr/>
            <p:nvPr/>
          </p:nvSpPr>
          <p:spPr>
            <a:xfrm>
              <a:off x="10275871" y="4637318"/>
              <a:ext cx="182880" cy="182880"/>
            </a:xfrm>
            <a:custGeom>
              <a:avLst/>
              <a:gdLst>
                <a:gd name="connsiteX0" fmla="*/ 182880 w 182880"/>
                <a:gd name="connsiteY0" fmla="*/ 91440 h 182880"/>
                <a:gd name="connsiteX1" fmla="*/ 91440 w 182880"/>
                <a:gd name="connsiteY1" fmla="*/ 182880 h 182880"/>
                <a:gd name="connsiteX2" fmla="*/ 0 w 182880"/>
                <a:gd name="connsiteY2" fmla="*/ 91440 h 182880"/>
                <a:gd name="connsiteX3" fmla="*/ 91440 w 182880"/>
                <a:gd name="connsiteY3" fmla="*/ 0 h 182880"/>
                <a:gd name="connsiteX4" fmla="*/ 182880 w 182880"/>
                <a:gd name="connsiteY4" fmla="*/ 91440 h 18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 h="182880">
                  <a:moveTo>
                    <a:pt x="182880" y="91440"/>
                  </a:moveTo>
                  <a:cubicBezTo>
                    <a:pt x="182880" y="141941"/>
                    <a:pt x="141941" y="182880"/>
                    <a:pt x="91440" y="182880"/>
                  </a:cubicBezTo>
                  <a:cubicBezTo>
                    <a:pt x="40939" y="182880"/>
                    <a:pt x="0" y="141941"/>
                    <a:pt x="0" y="91440"/>
                  </a:cubicBezTo>
                  <a:cubicBezTo>
                    <a:pt x="0" y="40939"/>
                    <a:pt x="40939" y="0"/>
                    <a:pt x="91440" y="0"/>
                  </a:cubicBezTo>
                  <a:cubicBezTo>
                    <a:pt x="141941" y="0"/>
                    <a:pt x="182880" y="40939"/>
                    <a:pt x="182880" y="91440"/>
                  </a:cubicBezTo>
                  <a:close/>
                </a:path>
              </a:pathLst>
            </a:custGeom>
            <a:grpFill/>
            <a:ln w="15081" cap="flat">
              <a:noFill/>
              <a:prstDash val="solid"/>
              <a:miter/>
            </a:ln>
          </p:spPr>
          <p:txBody>
            <a:bodyPr rtlCol="0" anchor="ctr"/>
            <a:lstStyle/>
            <a:p>
              <a:endParaRPr lang="es-PE"/>
            </a:p>
          </p:txBody>
        </p:sp>
      </p:grpSp>
      <p:pic>
        <p:nvPicPr>
          <p:cNvPr id="11" name="Content Placeholder 5">
            <a:extLst>
              <a:ext uri="{FF2B5EF4-FFF2-40B4-BE49-F238E27FC236}">
                <a16:creationId xmlns:a16="http://schemas.microsoft.com/office/drawing/2014/main" id="{513107B6-EFDD-3166-11EF-136F213130EC}"/>
              </a:ext>
            </a:extLst>
          </p:cNvPr>
          <p:cNvPicPr>
            <a:picLocks noChangeAspect="1"/>
          </p:cNvPicPr>
          <p:nvPr/>
        </p:nvPicPr>
        <p:blipFill rotWithShape="1">
          <a:blip r:embed="rId6"/>
          <a:srcRect l="3647" t="389" r="1561" b="92434"/>
          <a:stretch/>
        </p:blipFill>
        <p:spPr bwMode="black">
          <a:xfrm>
            <a:off x="682986" y="1784769"/>
            <a:ext cx="2814042" cy="295042"/>
          </a:xfrm>
          <a:prstGeom prst="rect">
            <a:avLst/>
          </a:prstGeom>
        </p:spPr>
      </p:pic>
    </p:spTree>
    <p:extLst>
      <p:ext uri="{BB962C8B-B14F-4D97-AF65-F5344CB8AC3E}">
        <p14:creationId xmlns:p14="http://schemas.microsoft.com/office/powerpoint/2010/main" val="1458599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3D art of a person">
            <a:extLst>
              <a:ext uri="{FF2B5EF4-FFF2-40B4-BE49-F238E27FC236}">
                <a16:creationId xmlns:a16="http://schemas.microsoft.com/office/drawing/2014/main" id="{03B46164-DDFC-C9EB-9C6D-59634961087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1650" y="1628775"/>
            <a:ext cx="4392613" cy="4392613"/>
          </a:xfrm>
        </p:spPr>
      </p:pic>
      <p:sp>
        <p:nvSpPr>
          <p:cNvPr id="4" name="Title 3">
            <a:extLst>
              <a:ext uri="{FF2B5EF4-FFF2-40B4-BE49-F238E27FC236}">
                <a16:creationId xmlns:a16="http://schemas.microsoft.com/office/drawing/2014/main" id="{1FAECEDB-76AD-81CE-F229-735B0C44EFCC}"/>
              </a:ext>
            </a:extLst>
          </p:cNvPr>
          <p:cNvSpPr>
            <a:spLocks noGrp="1"/>
          </p:cNvSpPr>
          <p:nvPr>
            <p:ph type="title"/>
          </p:nvPr>
        </p:nvSpPr>
        <p:spPr>
          <a:xfrm>
            <a:off x="1417459" y="265112"/>
            <a:ext cx="9211733" cy="1143000"/>
          </a:xfrm>
        </p:spPr>
        <p:txBody>
          <a:bodyPr/>
          <a:lstStyle/>
          <a:p>
            <a:r>
              <a:rPr lang="en-GB" dirty="0"/>
              <a:t>Metabolic Psychiatry</a:t>
            </a:r>
          </a:p>
        </p:txBody>
      </p:sp>
      <p:pic>
        <p:nvPicPr>
          <p:cNvPr id="1026" name="Picture 2" descr="A diagram of a person with arrows and a person with a brain&#10;&#10;Description automatically generated with medium confidence">
            <a:extLst>
              <a:ext uri="{FF2B5EF4-FFF2-40B4-BE49-F238E27FC236}">
                <a16:creationId xmlns:a16="http://schemas.microsoft.com/office/drawing/2014/main" id="{1E8A56D2-243D-59FA-53BA-9F892A637EBB}"/>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67804" y="2805708"/>
            <a:ext cx="5143500" cy="3000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509568-D736-F088-ACE3-D94E40ABB5D3}"/>
              </a:ext>
            </a:extLst>
          </p:cNvPr>
          <p:cNvSpPr txBox="1"/>
          <p:nvPr/>
        </p:nvSpPr>
        <p:spPr>
          <a:xfrm>
            <a:off x="204187" y="1628775"/>
            <a:ext cx="6391922" cy="4801314"/>
          </a:xfrm>
          <a:prstGeom prst="rect">
            <a:avLst/>
          </a:prstGeom>
          <a:noFill/>
        </p:spPr>
        <p:txBody>
          <a:bodyPr wrap="square" rtlCol="0">
            <a:spAutoFit/>
          </a:bodyPr>
          <a:lstStyle/>
          <a:p>
            <a:r>
              <a:rPr lang="en-GB" dirty="0">
                <a:solidFill>
                  <a:schemeClr val="bg1"/>
                </a:solidFill>
              </a:rPr>
              <a:t>Metabolic Syndrome pre-dates BD &amp; schizophrenia in 1 in 5 cases</a:t>
            </a:r>
          </a:p>
          <a:p>
            <a:endParaRPr lang="en-GB" dirty="0">
              <a:solidFill>
                <a:schemeClr val="bg1"/>
              </a:solidFill>
            </a:endParaRPr>
          </a:p>
          <a:p>
            <a:r>
              <a:rPr lang="en-GB" dirty="0">
                <a:solidFill>
                  <a:schemeClr val="bg1"/>
                </a:solidFill>
              </a:rPr>
              <a:t>Insulin resistance starts long before </a:t>
            </a:r>
            <a:r>
              <a:rPr lang="en-GB" dirty="0" err="1">
                <a:solidFill>
                  <a:schemeClr val="bg1"/>
                </a:solidFill>
              </a:rPr>
              <a:t>MetS</a:t>
            </a:r>
            <a:r>
              <a:rPr lang="en-GB" dirty="0">
                <a:solidFill>
                  <a:schemeClr val="bg1"/>
                </a:solidFill>
              </a:rPr>
              <a:t> diagnosed</a:t>
            </a: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endParaRPr lang="en-GB" dirty="0">
              <a:solidFill>
                <a:schemeClr val="bg1"/>
              </a:solidFill>
            </a:endParaRPr>
          </a:p>
          <a:p>
            <a:r>
              <a:rPr lang="en-GB" dirty="0">
                <a:solidFill>
                  <a:schemeClr val="bg1"/>
                </a:solidFill>
              </a:rPr>
              <a:t>Insulin resistance prevents insulin crossing </a:t>
            </a:r>
            <a:r>
              <a:rPr lang="en-GB">
                <a:solidFill>
                  <a:schemeClr val="bg1"/>
                </a:solidFill>
              </a:rPr>
              <a:t>BBB effectively</a:t>
            </a:r>
            <a:endParaRPr lang="en-GB" dirty="0">
              <a:solidFill>
                <a:schemeClr val="bg1"/>
              </a:solidFill>
            </a:endParaRPr>
          </a:p>
        </p:txBody>
      </p:sp>
    </p:spTree>
    <p:extLst>
      <p:ext uri="{BB962C8B-B14F-4D97-AF65-F5344CB8AC3E}">
        <p14:creationId xmlns:p14="http://schemas.microsoft.com/office/powerpoint/2010/main" val="537420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1C343-02C4-9BBD-E6F5-2D9DAAE2DC28}"/>
            </a:ext>
          </a:extLst>
        </p:cNvPr>
        <p:cNvGrpSpPr/>
        <p:nvPr/>
      </p:nvGrpSpPr>
      <p:grpSpPr>
        <a:xfrm>
          <a:off x="0" y="0"/>
          <a:ext cx="0" cy="0"/>
          <a:chOff x="0" y="0"/>
          <a:chExt cx="0" cy="0"/>
        </a:xfrm>
      </p:grpSpPr>
      <p:pic>
        <p:nvPicPr>
          <p:cNvPr id="6" name="Content Placeholder 5" descr="3D art of a person">
            <a:extLst>
              <a:ext uri="{FF2B5EF4-FFF2-40B4-BE49-F238E27FC236}">
                <a16:creationId xmlns:a16="http://schemas.microsoft.com/office/drawing/2014/main" id="{E0573850-80B8-3F6E-543D-FCFFDAD813E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556593" y="1232693"/>
            <a:ext cx="4392613" cy="4392613"/>
          </a:xfrm>
        </p:spPr>
      </p:pic>
      <p:sp>
        <p:nvSpPr>
          <p:cNvPr id="4" name="Title 3">
            <a:extLst>
              <a:ext uri="{FF2B5EF4-FFF2-40B4-BE49-F238E27FC236}">
                <a16:creationId xmlns:a16="http://schemas.microsoft.com/office/drawing/2014/main" id="{51D7C1CD-E913-66B4-15AC-3864A6AD674F}"/>
              </a:ext>
            </a:extLst>
          </p:cNvPr>
          <p:cNvSpPr>
            <a:spLocks noGrp="1"/>
          </p:cNvSpPr>
          <p:nvPr>
            <p:ph type="title"/>
          </p:nvPr>
        </p:nvSpPr>
        <p:spPr>
          <a:xfrm>
            <a:off x="1417459" y="265112"/>
            <a:ext cx="9211733" cy="1143000"/>
          </a:xfrm>
        </p:spPr>
        <p:txBody>
          <a:bodyPr/>
          <a:lstStyle/>
          <a:p>
            <a:r>
              <a:rPr lang="en-GB" dirty="0"/>
              <a:t>Metabolic Psychiatry</a:t>
            </a:r>
          </a:p>
        </p:txBody>
      </p:sp>
      <p:pic>
        <p:nvPicPr>
          <p:cNvPr id="2050" name="Picture 2">
            <a:extLst>
              <a:ext uri="{FF2B5EF4-FFF2-40B4-BE49-F238E27FC236}">
                <a16:creationId xmlns:a16="http://schemas.microsoft.com/office/drawing/2014/main" id="{C8A4ACA8-018E-880C-3D0A-69768A227F9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345527" y="1232693"/>
            <a:ext cx="3523744" cy="4392613"/>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C2685532-2956-5A6D-DE7E-0021F22AC814}"/>
              </a:ext>
            </a:extLst>
          </p:cNvPr>
          <p:cNvSpPr/>
          <p:nvPr/>
        </p:nvSpPr>
        <p:spPr bwMode="auto">
          <a:xfrm>
            <a:off x="4073925" y="1884786"/>
            <a:ext cx="3278014" cy="3740520"/>
          </a:xfrm>
          <a:prstGeom prst="ellipse">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GB" sz="2400" b="1" i="1" u="none" strike="noStrike" cap="none" normalizeH="0" baseline="0" dirty="0">
                <a:ln>
                  <a:noFill/>
                </a:ln>
                <a:solidFill>
                  <a:schemeClr val="bg1"/>
                </a:solidFill>
                <a:latin typeface="Times New Roman" charset="0"/>
              </a:rPr>
              <a:t>Could cerebral glucose hypometabolism help explain the rising citation of “brain fog” in Disability claims</a:t>
            </a:r>
          </a:p>
        </p:txBody>
      </p:sp>
      <p:sp>
        <p:nvSpPr>
          <p:cNvPr id="7" name="TextBox 6">
            <a:extLst>
              <a:ext uri="{FF2B5EF4-FFF2-40B4-BE49-F238E27FC236}">
                <a16:creationId xmlns:a16="http://schemas.microsoft.com/office/drawing/2014/main" id="{20B0BDD9-4902-F902-D1D3-55622CDB7D8F}"/>
              </a:ext>
            </a:extLst>
          </p:cNvPr>
          <p:cNvSpPr txBox="1"/>
          <p:nvPr/>
        </p:nvSpPr>
        <p:spPr>
          <a:xfrm>
            <a:off x="2453628" y="5860311"/>
            <a:ext cx="9335918" cy="923330"/>
          </a:xfrm>
          <a:prstGeom prst="rect">
            <a:avLst/>
          </a:prstGeom>
          <a:noFill/>
        </p:spPr>
        <p:txBody>
          <a:bodyPr wrap="square">
            <a:spAutoFit/>
          </a:bodyPr>
          <a:lstStyle/>
          <a:p>
            <a:r>
              <a:rPr lang="en-US" b="0" i="0" dirty="0">
                <a:solidFill>
                  <a:schemeClr val="bg1"/>
                </a:solidFill>
                <a:effectLst/>
                <a:latin typeface="PT Serif" panose="020A0603040505020204" pitchFamily="18" charset="0"/>
              </a:rPr>
              <a:t>'</a:t>
            </a:r>
            <a:r>
              <a:rPr lang="en-US" b="0" i="0" u="sng" dirty="0">
                <a:solidFill>
                  <a:schemeClr val="bg1"/>
                </a:solidFill>
                <a:effectLst/>
                <a:latin typeface="PT Serif" panose="020A0603040505020204" pitchFamily="18" charset="0"/>
                <a:hlinkClick r:id="rId5">
                  <a:extLst>
                    <a:ext uri="{A12FA001-AC4F-418D-AE19-62706E023703}">
                      <ahyp:hlinkClr xmlns:ahyp="http://schemas.microsoft.com/office/drawing/2018/hyperlinkcolor" val="tx"/>
                    </a:ext>
                  </a:extLst>
                </a:hlinkClick>
              </a:rPr>
              <a:t>Association between metabolic syndrome and risk of incident dementia in UK Biobank</a:t>
            </a:r>
            <a:r>
              <a:rPr lang="en-US" b="0" i="0" dirty="0">
                <a:solidFill>
                  <a:schemeClr val="bg1"/>
                </a:solidFill>
                <a:effectLst/>
                <a:latin typeface="PT Serif" panose="020A0603040505020204" pitchFamily="18" charset="0"/>
              </a:rPr>
              <a:t>’ – 12% higher risk of dementia with Metabolic Syndrome, 50% higher if all 5 elements existed</a:t>
            </a:r>
            <a:endParaRPr lang="en-GB" dirty="0">
              <a:solidFill>
                <a:schemeClr val="bg1"/>
              </a:solidFill>
            </a:endParaRPr>
          </a:p>
        </p:txBody>
      </p:sp>
    </p:spTree>
    <p:extLst>
      <p:ext uri="{BB962C8B-B14F-4D97-AF65-F5344CB8AC3E}">
        <p14:creationId xmlns:p14="http://schemas.microsoft.com/office/powerpoint/2010/main" val="4062020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90CC8-9DDD-3914-4AC5-7ED8C35614EE}"/>
            </a:ext>
          </a:extLst>
        </p:cNvPr>
        <p:cNvGrpSpPr/>
        <p:nvPr/>
      </p:nvGrpSpPr>
      <p:grpSpPr>
        <a:xfrm>
          <a:off x="0" y="0"/>
          <a:ext cx="0" cy="0"/>
          <a:chOff x="0" y="0"/>
          <a:chExt cx="0" cy="0"/>
        </a:xfrm>
      </p:grpSpPr>
      <p:pic>
        <p:nvPicPr>
          <p:cNvPr id="6" name="Content Placeholder 5" descr="3D art of a person">
            <a:extLst>
              <a:ext uri="{FF2B5EF4-FFF2-40B4-BE49-F238E27FC236}">
                <a16:creationId xmlns:a16="http://schemas.microsoft.com/office/drawing/2014/main" id="{57F11DAE-7144-5FBC-8FE8-D3A476A850E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851650" y="1628775"/>
            <a:ext cx="4392613" cy="4392613"/>
          </a:xfrm>
        </p:spPr>
      </p:pic>
      <p:sp>
        <p:nvSpPr>
          <p:cNvPr id="4" name="Title 3">
            <a:extLst>
              <a:ext uri="{FF2B5EF4-FFF2-40B4-BE49-F238E27FC236}">
                <a16:creationId xmlns:a16="http://schemas.microsoft.com/office/drawing/2014/main" id="{9BD02EBA-92FE-0575-446C-3B2D8F8BF9E5}"/>
              </a:ext>
            </a:extLst>
          </p:cNvPr>
          <p:cNvSpPr>
            <a:spLocks noGrp="1"/>
          </p:cNvSpPr>
          <p:nvPr>
            <p:ph type="title"/>
          </p:nvPr>
        </p:nvSpPr>
        <p:spPr>
          <a:xfrm>
            <a:off x="1417459" y="265112"/>
            <a:ext cx="10070246" cy="1143000"/>
          </a:xfrm>
        </p:spPr>
        <p:txBody>
          <a:bodyPr/>
          <a:lstStyle/>
          <a:p>
            <a:r>
              <a:rPr lang="en-GB" dirty="0"/>
              <a:t>Metabolic Psychiatry – expanding research</a:t>
            </a:r>
          </a:p>
        </p:txBody>
      </p:sp>
      <p:sp>
        <p:nvSpPr>
          <p:cNvPr id="8" name="TextBox 7">
            <a:extLst>
              <a:ext uri="{FF2B5EF4-FFF2-40B4-BE49-F238E27FC236}">
                <a16:creationId xmlns:a16="http://schemas.microsoft.com/office/drawing/2014/main" id="{E2E37B37-332B-1EF9-F7CE-81DCB97F0F1C}"/>
              </a:ext>
            </a:extLst>
          </p:cNvPr>
          <p:cNvSpPr txBox="1"/>
          <p:nvPr/>
        </p:nvSpPr>
        <p:spPr>
          <a:xfrm>
            <a:off x="452761" y="1774071"/>
            <a:ext cx="5930283" cy="4247317"/>
          </a:xfrm>
          <a:prstGeom prst="rect">
            <a:avLst/>
          </a:prstGeom>
          <a:noFill/>
        </p:spPr>
        <p:txBody>
          <a:bodyPr wrap="square" rtlCol="0">
            <a:spAutoFit/>
          </a:bodyPr>
          <a:lstStyle/>
          <a:p>
            <a:pPr marL="285750" indent="-285750">
              <a:buFont typeface="Arial" panose="020B0604020202020204" pitchFamily="34" charset="0"/>
              <a:buChar char="•"/>
            </a:pPr>
            <a:r>
              <a:rPr lang="en-GB" sz="2800" dirty="0" err="1">
                <a:solidFill>
                  <a:schemeClr val="bg1"/>
                </a:solidFill>
              </a:rPr>
              <a:t>Baszuki</a:t>
            </a:r>
            <a:r>
              <a:rPr lang="en-GB" sz="2800" dirty="0">
                <a:solidFill>
                  <a:schemeClr val="bg1"/>
                </a:solidFill>
              </a:rPr>
              <a:t> Group </a:t>
            </a:r>
          </a:p>
          <a:p>
            <a:pPr marL="285750" indent="-285750">
              <a:buFont typeface="Arial" panose="020B0604020202020204" pitchFamily="34" charset="0"/>
              <a:buChar char="•"/>
            </a:pPr>
            <a:r>
              <a:rPr lang="en-GB" sz="2800" dirty="0">
                <a:solidFill>
                  <a:schemeClr val="bg1"/>
                </a:solidFill>
              </a:rPr>
              <a:t>Harvard – Dr Chris Palmer</a:t>
            </a:r>
          </a:p>
          <a:p>
            <a:pPr marL="285750" indent="-285750">
              <a:buFont typeface="Arial" panose="020B0604020202020204" pitchFamily="34" charset="0"/>
              <a:buChar char="•"/>
            </a:pPr>
            <a:r>
              <a:rPr lang="en-GB" sz="2800" dirty="0">
                <a:solidFill>
                  <a:schemeClr val="bg1"/>
                </a:solidFill>
              </a:rPr>
              <a:t>Stanford – Professor Shebani Sethi</a:t>
            </a:r>
          </a:p>
          <a:p>
            <a:pPr marL="285750" indent="-285750">
              <a:buFont typeface="Arial" panose="020B0604020202020204" pitchFamily="34" charset="0"/>
              <a:buChar char="•"/>
            </a:pPr>
            <a:r>
              <a:rPr lang="en-GB" sz="2800" dirty="0">
                <a:solidFill>
                  <a:schemeClr val="bg1"/>
                </a:solidFill>
              </a:rPr>
              <a:t>Cambridge – Professor </a:t>
            </a:r>
            <a:r>
              <a:rPr lang="en-GB" sz="2800" dirty="0" err="1">
                <a:solidFill>
                  <a:schemeClr val="bg1"/>
                </a:solidFill>
              </a:rPr>
              <a:t>Marazziti</a:t>
            </a:r>
            <a:endParaRPr lang="en-GB" sz="2800" dirty="0">
              <a:solidFill>
                <a:schemeClr val="bg1"/>
              </a:solidFill>
            </a:endParaRPr>
          </a:p>
          <a:p>
            <a:pPr marL="285750" indent="-285750">
              <a:buFont typeface="Arial" panose="020B0604020202020204" pitchFamily="34" charset="0"/>
              <a:buChar char="•"/>
            </a:pPr>
            <a:r>
              <a:rPr lang="en-GB" sz="2800" dirty="0">
                <a:solidFill>
                  <a:schemeClr val="bg1"/>
                </a:solidFill>
              </a:rPr>
              <a:t>Leiden – Dr Eline </a:t>
            </a:r>
            <a:r>
              <a:rPr lang="en-GB" sz="2800" dirty="0" err="1">
                <a:solidFill>
                  <a:schemeClr val="bg1"/>
                </a:solidFill>
              </a:rPr>
              <a:t>Dekeyster</a:t>
            </a:r>
            <a:endParaRPr lang="en-GB" sz="2800" dirty="0">
              <a:solidFill>
                <a:schemeClr val="bg1"/>
              </a:solidFill>
            </a:endParaRPr>
          </a:p>
          <a:p>
            <a:pPr marL="285750" indent="-285750">
              <a:buFont typeface="Arial" panose="020B0604020202020204" pitchFamily="34" charset="0"/>
              <a:buChar char="•"/>
            </a:pPr>
            <a:endParaRPr lang="en-GB" sz="2800" dirty="0">
              <a:solidFill>
                <a:schemeClr val="bg1"/>
              </a:solidFill>
            </a:endParaRPr>
          </a:p>
          <a:p>
            <a:r>
              <a:rPr lang="en-GB" sz="2800" dirty="0">
                <a:solidFill>
                  <a:schemeClr val="bg1"/>
                </a:solidFill>
              </a:rPr>
              <a:t>Themes; </a:t>
            </a:r>
          </a:p>
          <a:p>
            <a:r>
              <a:rPr lang="en-GB" sz="2800" dirty="0">
                <a:solidFill>
                  <a:schemeClr val="bg1"/>
                </a:solidFill>
              </a:rPr>
              <a:t>Keto diet used in BD and schizophrenia</a:t>
            </a:r>
          </a:p>
          <a:p>
            <a:r>
              <a:rPr lang="en-GB" sz="2800" dirty="0">
                <a:solidFill>
                  <a:schemeClr val="bg1"/>
                </a:solidFill>
              </a:rPr>
              <a:t>Small RCTs – proof of concept</a:t>
            </a:r>
          </a:p>
          <a:p>
            <a:pPr marL="285750" indent="-285750">
              <a:buFont typeface="Arial" panose="020B0604020202020204" pitchFamily="34" charset="0"/>
              <a:buChar char="•"/>
            </a:pPr>
            <a:endParaRPr lang="en-GB" dirty="0">
              <a:solidFill>
                <a:schemeClr val="bg1"/>
              </a:solidFill>
            </a:endParaRPr>
          </a:p>
        </p:txBody>
      </p:sp>
    </p:spTree>
    <p:extLst>
      <p:ext uri="{BB962C8B-B14F-4D97-AF65-F5344CB8AC3E}">
        <p14:creationId xmlns:p14="http://schemas.microsoft.com/office/powerpoint/2010/main" val="35443137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3D black question marks with one yellow question mark">
            <a:extLst>
              <a:ext uri="{FF2B5EF4-FFF2-40B4-BE49-F238E27FC236}">
                <a16:creationId xmlns:a16="http://schemas.microsoft.com/office/drawing/2014/main" id="{9FDB30B1-557B-2229-A9F0-FA2B84BC3E6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l="17539" r="17539"/>
          <a:stretch>
            <a:fillRect/>
          </a:stretch>
        </p:blipFill>
        <p:spPr/>
      </p:pic>
      <p:sp>
        <p:nvSpPr>
          <p:cNvPr id="5" name="Title 4">
            <a:extLst>
              <a:ext uri="{FF2B5EF4-FFF2-40B4-BE49-F238E27FC236}">
                <a16:creationId xmlns:a16="http://schemas.microsoft.com/office/drawing/2014/main" id="{5F335BA0-5020-631F-B8D9-01F78281791A}"/>
              </a:ext>
            </a:extLst>
          </p:cNvPr>
          <p:cNvSpPr>
            <a:spLocks noGrp="1"/>
          </p:cNvSpPr>
          <p:nvPr>
            <p:ph type="title"/>
          </p:nvPr>
        </p:nvSpPr>
        <p:spPr/>
        <p:txBody>
          <a:bodyPr/>
          <a:lstStyle/>
          <a:p>
            <a:r>
              <a:rPr lang="en-GB" dirty="0"/>
              <a:t>What happened in our pilot?</a:t>
            </a:r>
          </a:p>
        </p:txBody>
      </p:sp>
      <p:sp>
        <p:nvSpPr>
          <p:cNvPr id="7" name="Text Placeholder 6">
            <a:extLst>
              <a:ext uri="{FF2B5EF4-FFF2-40B4-BE49-F238E27FC236}">
                <a16:creationId xmlns:a16="http://schemas.microsoft.com/office/drawing/2014/main" id="{19E05042-9228-6EAD-FB03-B46216E704FE}"/>
              </a:ext>
            </a:extLst>
          </p:cNvPr>
          <p:cNvSpPr>
            <a:spLocks noGrp="1"/>
          </p:cNvSpPr>
          <p:nvPr>
            <p:ph type="body" sz="quarter" idx="17"/>
          </p:nvPr>
        </p:nvSpPr>
        <p:spPr/>
        <p:txBody>
          <a:bodyPr/>
          <a:lstStyle/>
          <a:p>
            <a:pPr marL="0" indent="0">
              <a:buNone/>
            </a:pPr>
            <a:r>
              <a:rPr lang="en-GB" sz="2800" dirty="0"/>
              <a:t>Join me in the breakout to find out!</a:t>
            </a:r>
          </a:p>
        </p:txBody>
      </p:sp>
    </p:spTree>
    <p:extLst>
      <p:ext uri="{BB962C8B-B14F-4D97-AF65-F5344CB8AC3E}">
        <p14:creationId xmlns:p14="http://schemas.microsoft.com/office/powerpoint/2010/main" val="5759829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B2B7667-A399-7CA8-B036-6117E0201AA5}"/>
              </a:ext>
            </a:extLst>
          </p:cNvPr>
          <p:cNvSpPr>
            <a:spLocks noGrp="1"/>
          </p:cNvSpPr>
          <p:nvPr>
            <p:ph type="pic" sz="quarter" idx="13"/>
          </p:nvPr>
        </p:nvSpPr>
        <p:spPr/>
        <p:txBody>
          <a:bodyPr/>
          <a:lstStyle/>
          <a:p>
            <a:endParaRPr lang="en-GB" dirty="0"/>
          </a:p>
        </p:txBody>
      </p:sp>
      <p:sp>
        <p:nvSpPr>
          <p:cNvPr id="5" name="Title 4">
            <a:extLst>
              <a:ext uri="{FF2B5EF4-FFF2-40B4-BE49-F238E27FC236}">
                <a16:creationId xmlns:a16="http://schemas.microsoft.com/office/drawing/2014/main" id="{F7A7C34E-08AD-E027-A4CC-265D1BFB01E6}"/>
              </a:ext>
            </a:extLst>
          </p:cNvPr>
          <p:cNvSpPr>
            <a:spLocks noGrp="1"/>
          </p:cNvSpPr>
          <p:nvPr>
            <p:ph type="title"/>
          </p:nvPr>
        </p:nvSpPr>
        <p:spPr>
          <a:xfrm>
            <a:off x="363985" y="307670"/>
            <a:ext cx="5251963" cy="692647"/>
          </a:xfrm>
        </p:spPr>
        <p:txBody>
          <a:bodyPr/>
          <a:lstStyle/>
          <a:p>
            <a:r>
              <a:rPr lang="en-GB" dirty="0"/>
              <a:t>Setting the scene – International trends</a:t>
            </a:r>
          </a:p>
        </p:txBody>
      </p:sp>
      <p:sp>
        <p:nvSpPr>
          <p:cNvPr id="3" name="Slide Number Placeholder 2">
            <a:extLst>
              <a:ext uri="{FF2B5EF4-FFF2-40B4-BE49-F238E27FC236}">
                <a16:creationId xmlns:a16="http://schemas.microsoft.com/office/drawing/2014/main" id="{E4102E81-0058-0DAD-A3FC-883545B6255B}"/>
              </a:ext>
            </a:extLst>
          </p:cNvPr>
          <p:cNvSpPr>
            <a:spLocks noGrp="1"/>
          </p:cNvSpPr>
          <p:nvPr>
            <p:ph type="sldNum" sz="quarter" idx="12"/>
          </p:nvPr>
        </p:nvSpPr>
        <p:spPr/>
        <p:txBody>
          <a:bodyPr/>
          <a:lstStyle/>
          <a:p>
            <a:fld id="{5E4D2043-7E31-4A53-BD33-72A88E682172}" type="slidenum">
              <a:rPr lang="en-US" smtClean="0"/>
              <a:pPr/>
              <a:t>4</a:t>
            </a:fld>
            <a:endParaRPr lang="en-US"/>
          </a:p>
        </p:txBody>
      </p:sp>
      <p:sp>
        <p:nvSpPr>
          <p:cNvPr id="7" name="Text Placeholder 6">
            <a:extLst>
              <a:ext uri="{FF2B5EF4-FFF2-40B4-BE49-F238E27FC236}">
                <a16:creationId xmlns:a16="http://schemas.microsoft.com/office/drawing/2014/main" id="{696C1AF2-5254-48B1-E39B-DB5C22115BCD}"/>
              </a:ext>
            </a:extLst>
          </p:cNvPr>
          <p:cNvSpPr>
            <a:spLocks noGrp="1"/>
          </p:cNvSpPr>
          <p:nvPr>
            <p:ph type="body" sz="quarter" idx="14"/>
          </p:nvPr>
        </p:nvSpPr>
        <p:spPr/>
        <p:txBody>
          <a:bodyPr/>
          <a:lstStyle/>
          <a:p>
            <a:pPr marL="0" indent="0">
              <a:buNone/>
            </a:pPr>
            <a:endParaRPr lang="en-GB" dirty="0"/>
          </a:p>
        </p:txBody>
      </p:sp>
      <p:pic>
        <p:nvPicPr>
          <p:cNvPr id="8" name="Picture Placeholder 9" descr="A person with a skeleton&#10;&#10;Description automatically generated with medium confidence">
            <a:extLst>
              <a:ext uri="{FF2B5EF4-FFF2-40B4-BE49-F238E27FC236}">
                <a16:creationId xmlns:a16="http://schemas.microsoft.com/office/drawing/2014/main" id="{BE8DC18F-04D3-D43C-8EE0-AEDC2364297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749" r="24749"/>
          <a:stretch>
            <a:fillRect/>
          </a:stretch>
        </p:blipFill>
        <p:spPr bwMode="gray">
          <a:xfrm>
            <a:off x="6102351" y="0"/>
            <a:ext cx="6089650" cy="6858000"/>
          </a:xfrm>
          <a:prstGeom prst="rect">
            <a:avLst/>
          </a:prstGeom>
        </p:spPr>
      </p:pic>
      <p:sp>
        <p:nvSpPr>
          <p:cNvPr id="9" name="TextBox 8">
            <a:extLst>
              <a:ext uri="{FF2B5EF4-FFF2-40B4-BE49-F238E27FC236}">
                <a16:creationId xmlns:a16="http://schemas.microsoft.com/office/drawing/2014/main" id="{60D5D819-DB60-4B40-1FCB-E0E1995125F0}"/>
              </a:ext>
            </a:extLst>
          </p:cNvPr>
          <p:cNvSpPr txBox="1"/>
          <p:nvPr/>
        </p:nvSpPr>
        <p:spPr>
          <a:xfrm>
            <a:off x="6102351" y="6858000"/>
            <a:ext cx="6089650" cy="230832"/>
          </a:xfrm>
          <a:prstGeom prst="rect">
            <a:avLst/>
          </a:prstGeom>
          <a:noFill/>
        </p:spPr>
        <p:txBody>
          <a:bodyPr wrap="square" rtlCol="0">
            <a:spAutoFit/>
          </a:bodyPr>
          <a:lstStyle/>
          <a:p>
            <a:r>
              <a:rPr lang="en-GB" sz="900">
                <a:hlinkClick r:id="rId4" tooltip="http://enfermeriastgo.blogspot.com/2016/07/obesity.html"/>
              </a:rPr>
              <a:t>This Photo</a:t>
            </a:r>
            <a:r>
              <a:rPr lang="en-GB" sz="900"/>
              <a:t> by Unknown Author is licensed under </a:t>
            </a:r>
            <a:r>
              <a:rPr lang="en-GB" sz="900">
                <a:hlinkClick r:id="rId5" tooltip="https://creativecommons.org/licenses/by-nc-nd/3.0/"/>
              </a:rPr>
              <a:t>CC BY-NC-ND</a:t>
            </a:r>
            <a:endParaRPr lang="en-GB" sz="900"/>
          </a:p>
        </p:txBody>
      </p:sp>
      <p:pic>
        <p:nvPicPr>
          <p:cNvPr id="10" name="Picture 9">
            <a:extLst>
              <a:ext uri="{FF2B5EF4-FFF2-40B4-BE49-F238E27FC236}">
                <a16:creationId xmlns:a16="http://schemas.microsoft.com/office/drawing/2014/main" id="{0482FB4C-57CA-19E6-9D9B-EA1C71F8202D}"/>
              </a:ext>
            </a:extLst>
          </p:cNvPr>
          <p:cNvPicPr>
            <a:picLocks noChangeAspect="1"/>
          </p:cNvPicPr>
          <p:nvPr/>
        </p:nvPicPr>
        <p:blipFill>
          <a:blip r:embed="rId6"/>
          <a:stretch>
            <a:fillRect/>
          </a:stretch>
        </p:blipFill>
        <p:spPr>
          <a:xfrm>
            <a:off x="695323" y="1064506"/>
            <a:ext cx="4574262" cy="5291906"/>
          </a:xfrm>
          <a:prstGeom prst="rect">
            <a:avLst/>
          </a:prstGeom>
        </p:spPr>
      </p:pic>
    </p:spTree>
    <p:extLst>
      <p:ext uri="{BB962C8B-B14F-4D97-AF65-F5344CB8AC3E}">
        <p14:creationId xmlns:p14="http://schemas.microsoft.com/office/powerpoint/2010/main" val="16576892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1354D6A7-E513-FBEB-C1B1-BB6DD9078DE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81" imgH="381" progId="TCLayout.ActiveDocument.1">
                  <p:embed/>
                </p:oleObj>
              </mc:Choice>
              <mc:Fallback>
                <p:oleObj name="think-cell Slide" r:id="rId3" imgW="381" imgH="381" progId="TCLayout.ActiveDocument.1">
                  <p:embed/>
                  <p:pic>
                    <p:nvPicPr>
                      <p:cNvPr id="6" name="think-cell data - do not delete" hidden="1">
                        <a:extLst>
                          <a:ext uri="{FF2B5EF4-FFF2-40B4-BE49-F238E27FC236}">
                            <a16:creationId xmlns:a16="http://schemas.microsoft.com/office/drawing/2014/main" id="{1354D6A7-E513-FBEB-C1B1-BB6DD9078DE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5E4D2043-7E31-4A53-BD33-72A88E682172}" type="slidenum">
              <a:rPr lang="en-GB" smtClean="0"/>
              <a:pPr/>
              <a:t>40</a:t>
            </a:fld>
            <a:endParaRPr lang="en-GB"/>
          </a:p>
        </p:txBody>
      </p:sp>
      <p:sp>
        <p:nvSpPr>
          <p:cNvPr id="2" name="Title 1"/>
          <p:cNvSpPr>
            <a:spLocks noGrp="1"/>
          </p:cNvSpPr>
          <p:nvPr>
            <p:ph type="title"/>
          </p:nvPr>
        </p:nvSpPr>
        <p:spPr/>
        <p:txBody>
          <a:bodyPr vert="horz"/>
          <a:lstStyle/>
          <a:p>
            <a:r>
              <a:rPr lang="en-GB"/>
              <a:t>Legal notice</a:t>
            </a:r>
          </a:p>
        </p:txBody>
      </p:sp>
      <p:sp>
        <p:nvSpPr>
          <p:cNvPr id="4" name="Text Placeholder 3"/>
          <p:cNvSpPr>
            <a:spLocks noGrp="1"/>
          </p:cNvSpPr>
          <p:nvPr>
            <p:ph idx="4294967295"/>
          </p:nvPr>
        </p:nvSpPr>
        <p:spPr>
          <a:xfrm>
            <a:off x="700946" y="1630650"/>
            <a:ext cx="7481114" cy="4388042"/>
          </a:xfrm>
          <a:prstGeom prst="rect">
            <a:avLst/>
          </a:prstGeom>
        </p:spPr>
        <p:txBody>
          <a:bodyPr anchor="b"/>
          <a:lstStyle/>
          <a:p>
            <a:pPr marL="0" indent="0">
              <a:buNone/>
            </a:pPr>
            <a:r>
              <a:rPr lang="en-US" sz="1199" dirty="0">
                <a:latin typeface="+mn-lt"/>
              </a:rPr>
              <a:t>©2025 Swiss Re. All rights reserved. You may use this presentation for private or internal purposes but note that any copyright or other proprietary notices must not be removed. You are not permitted to create any modifications or derivative works of this presentation, or to use it for commercial or other public purposes, without the prior written permission of Swiss Re.</a:t>
            </a:r>
          </a:p>
          <a:p>
            <a:pPr marL="0" indent="0">
              <a:buNone/>
            </a:pPr>
            <a:r>
              <a:rPr lang="en-US" sz="1199" dirty="0">
                <a:latin typeface="+mn-lt"/>
              </a:rPr>
              <a:t>The information and opinions contained in the presentation are provided as at the date of the presentation and may change. Although the information used was taken from reliable sources, Swiss Re does not accept any responsibility for its accuracy or comprehensiveness or its updating. All liability for the accuracy and completeness of the information or for any damage or loss resulting from its use is expressly excluded. </a:t>
            </a:r>
            <a:endParaRPr lang="en-GB" sz="1199" dirty="0">
              <a:latin typeface="+mn-lt"/>
            </a:endParaRPr>
          </a:p>
        </p:txBody>
      </p:sp>
    </p:spTree>
    <p:extLst>
      <p:ext uri="{BB962C8B-B14F-4D97-AF65-F5344CB8AC3E}">
        <p14:creationId xmlns:p14="http://schemas.microsoft.com/office/powerpoint/2010/main" val="254913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C6EA7-B3DB-95BA-D314-E11C894B07F6}"/>
            </a:ext>
          </a:extLst>
        </p:cNvPr>
        <p:cNvGrpSpPr/>
        <p:nvPr/>
      </p:nvGrpSpPr>
      <p:grpSpPr>
        <a:xfrm>
          <a:off x="0" y="0"/>
          <a:ext cx="0" cy="0"/>
          <a:chOff x="0" y="0"/>
          <a:chExt cx="0" cy="0"/>
        </a:xfrm>
      </p:grpSpPr>
      <p:sp>
        <p:nvSpPr>
          <p:cNvPr id="6" name="Picture Placeholder 5">
            <a:extLst>
              <a:ext uri="{FF2B5EF4-FFF2-40B4-BE49-F238E27FC236}">
                <a16:creationId xmlns:a16="http://schemas.microsoft.com/office/drawing/2014/main" id="{9F1C42CC-CC4D-1122-B874-A73FC3F16A7A}"/>
              </a:ext>
            </a:extLst>
          </p:cNvPr>
          <p:cNvSpPr>
            <a:spLocks noGrp="1"/>
          </p:cNvSpPr>
          <p:nvPr>
            <p:ph type="pic" sz="quarter" idx="13"/>
          </p:nvPr>
        </p:nvSpPr>
        <p:spPr/>
        <p:txBody>
          <a:bodyPr/>
          <a:lstStyle/>
          <a:p>
            <a:endParaRPr lang="en-GB" dirty="0"/>
          </a:p>
        </p:txBody>
      </p:sp>
      <p:sp>
        <p:nvSpPr>
          <p:cNvPr id="5" name="Title 4">
            <a:extLst>
              <a:ext uri="{FF2B5EF4-FFF2-40B4-BE49-F238E27FC236}">
                <a16:creationId xmlns:a16="http://schemas.microsoft.com/office/drawing/2014/main" id="{37594834-E626-1030-D686-D32292CB8D5D}"/>
              </a:ext>
            </a:extLst>
          </p:cNvPr>
          <p:cNvSpPr>
            <a:spLocks noGrp="1"/>
          </p:cNvSpPr>
          <p:nvPr>
            <p:ph type="title"/>
          </p:nvPr>
        </p:nvSpPr>
        <p:spPr>
          <a:xfrm>
            <a:off x="363984" y="692152"/>
            <a:ext cx="5251963" cy="692647"/>
          </a:xfrm>
        </p:spPr>
        <p:txBody>
          <a:bodyPr/>
          <a:lstStyle/>
          <a:p>
            <a:r>
              <a:rPr lang="en-GB" dirty="0"/>
              <a:t>Local trends</a:t>
            </a:r>
          </a:p>
        </p:txBody>
      </p:sp>
      <p:sp>
        <p:nvSpPr>
          <p:cNvPr id="3" name="Slide Number Placeholder 2">
            <a:extLst>
              <a:ext uri="{FF2B5EF4-FFF2-40B4-BE49-F238E27FC236}">
                <a16:creationId xmlns:a16="http://schemas.microsoft.com/office/drawing/2014/main" id="{1727F24A-1CD8-1514-5DB7-0943421D2467}"/>
              </a:ext>
            </a:extLst>
          </p:cNvPr>
          <p:cNvSpPr>
            <a:spLocks noGrp="1"/>
          </p:cNvSpPr>
          <p:nvPr>
            <p:ph type="sldNum" sz="quarter" idx="12"/>
          </p:nvPr>
        </p:nvSpPr>
        <p:spPr/>
        <p:txBody>
          <a:bodyPr/>
          <a:lstStyle/>
          <a:p>
            <a:fld id="{5E4D2043-7E31-4A53-BD33-72A88E682172}" type="slidenum">
              <a:rPr lang="en-US" smtClean="0"/>
              <a:pPr/>
              <a:t>5</a:t>
            </a:fld>
            <a:endParaRPr lang="en-US"/>
          </a:p>
        </p:txBody>
      </p:sp>
      <p:sp>
        <p:nvSpPr>
          <p:cNvPr id="7" name="Text Placeholder 6">
            <a:extLst>
              <a:ext uri="{FF2B5EF4-FFF2-40B4-BE49-F238E27FC236}">
                <a16:creationId xmlns:a16="http://schemas.microsoft.com/office/drawing/2014/main" id="{B6266EA3-A683-B5C4-A93C-6DFA082ABD90}"/>
              </a:ext>
            </a:extLst>
          </p:cNvPr>
          <p:cNvSpPr>
            <a:spLocks noGrp="1"/>
          </p:cNvSpPr>
          <p:nvPr>
            <p:ph type="body" sz="quarter" idx="14"/>
          </p:nvPr>
        </p:nvSpPr>
        <p:spPr/>
        <p:txBody>
          <a:bodyPr/>
          <a:lstStyle/>
          <a:p>
            <a:pPr marL="0" indent="0">
              <a:buNone/>
            </a:pPr>
            <a:endParaRPr lang="en-GB" dirty="0"/>
          </a:p>
        </p:txBody>
      </p:sp>
      <p:pic>
        <p:nvPicPr>
          <p:cNvPr id="8" name="Picture Placeholder 9" descr="A person with a skeleton&#10;&#10;Description automatically generated with medium confidence">
            <a:extLst>
              <a:ext uri="{FF2B5EF4-FFF2-40B4-BE49-F238E27FC236}">
                <a16:creationId xmlns:a16="http://schemas.microsoft.com/office/drawing/2014/main" id="{8942A86A-1352-4E5C-F7E7-BC1B69321D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4749" r="24749"/>
          <a:stretch>
            <a:fillRect/>
          </a:stretch>
        </p:blipFill>
        <p:spPr bwMode="gray">
          <a:xfrm>
            <a:off x="6102351" y="0"/>
            <a:ext cx="6089650" cy="6858000"/>
          </a:xfrm>
          <a:prstGeom prst="rect">
            <a:avLst/>
          </a:prstGeom>
        </p:spPr>
      </p:pic>
      <p:sp>
        <p:nvSpPr>
          <p:cNvPr id="9" name="TextBox 8">
            <a:extLst>
              <a:ext uri="{FF2B5EF4-FFF2-40B4-BE49-F238E27FC236}">
                <a16:creationId xmlns:a16="http://schemas.microsoft.com/office/drawing/2014/main" id="{1C0CA152-7B16-5DF5-1930-CAC20FE6BAA6}"/>
              </a:ext>
            </a:extLst>
          </p:cNvPr>
          <p:cNvSpPr txBox="1"/>
          <p:nvPr/>
        </p:nvSpPr>
        <p:spPr>
          <a:xfrm>
            <a:off x="6102351" y="6858000"/>
            <a:ext cx="6089650" cy="230832"/>
          </a:xfrm>
          <a:prstGeom prst="rect">
            <a:avLst/>
          </a:prstGeom>
          <a:noFill/>
        </p:spPr>
        <p:txBody>
          <a:bodyPr wrap="square" rtlCol="0">
            <a:spAutoFit/>
          </a:bodyPr>
          <a:lstStyle/>
          <a:p>
            <a:r>
              <a:rPr lang="en-GB" sz="900">
                <a:hlinkClick r:id="rId4" tooltip="http://enfermeriastgo.blogspot.com/2016/07/obesity.html"/>
              </a:rPr>
              <a:t>This Photo</a:t>
            </a:r>
            <a:r>
              <a:rPr lang="en-GB" sz="900"/>
              <a:t> by Unknown Author is licensed under </a:t>
            </a:r>
            <a:r>
              <a:rPr lang="en-GB" sz="900">
                <a:hlinkClick r:id="rId5" tooltip="https://creativecommons.org/licenses/by-nc-nd/3.0/"/>
              </a:rPr>
              <a:t>CC BY-NC-ND</a:t>
            </a:r>
            <a:endParaRPr lang="en-GB" sz="900"/>
          </a:p>
        </p:txBody>
      </p:sp>
      <p:pic>
        <p:nvPicPr>
          <p:cNvPr id="4" name="Picture 3">
            <a:extLst>
              <a:ext uri="{FF2B5EF4-FFF2-40B4-BE49-F238E27FC236}">
                <a16:creationId xmlns:a16="http://schemas.microsoft.com/office/drawing/2014/main" id="{E146DC22-B59A-C0CD-CF7D-1ED4299BFA2A}"/>
              </a:ext>
            </a:extLst>
          </p:cNvPr>
          <p:cNvPicPr>
            <a:picLocks noChangeAspect="1"/>
          </p:cNvPicPr>
          <p:nvPr/>
        </p:nvPicPr>
        <p:blipFill>
          <a:blip r:embed="rId6"/>
          <a:stretch>
            <a:fillRect/>
          </a:stretch>
        </p:blipFill>
        <p:spPr>
          <a:xfrm>
            <a:off x="53933" y="1481124"/>
            <a:ext cx="5929014" cy="3818845"/>
          </a:xfrm>
          <a:prstGeom prst="rect">
            <a:avLst/>
          </a:prstGeom>
        </p:spPr>
      </p:pic>
    </p:spTree>
    <p:extLst>
      <p:ext uri="{BB962C8B-B14F-4D97-AF65-F5344CB8AC3E}">
        <p14:creationId xmlns:p14="http://schemas.microsoft.com/office/powerpoint/2010/main" val="2956015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D36B48B5-7809-3030-19E0-7D7B1962F99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11" name="Object 10" hidden="1">
                        <a:extLst>
                          <a:ext uri="{FF2B5EF4-FFF2-40B4-BE49-F238E27FC236}">
                            <a16:creationId xmlns:a16="http://schemas.microsoft.com/office/drawing/2014/main" id="{D36B48B5-7809-3030-19E0-7D7B1962F99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28" name="Picture 27">
            <a:extLst>
              <a:ext uri="{FF2B5EF4-FFF2-40B4-BE49-F238E27FC236}">
                <a16:creationId xmlns:a16="http://schemas.microsoft.com/office/drawing/2014/main" id="{7605927B-05C7-EF2D-9AFC-8FCA1DA0BD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11" t="23481" r="33594" b="54391"/>
          <a:stretch/>
        </p:blipFill>
        <p:spPr>
          <a:xfrm flipH="1">
            <a:off x="0" y="0"/>
            <a:ext cx="12192000" cy="1628776"/>
          </a:xfrm>
          <a:prstGeom prst="rect">
            <a:avLst/>
          </a:prstGeom>
        </p:spPr>
      </p:pic>
      <p:sp>
        <p:nvSpPr>
          <p:cNvPr id="21" name="Rectangle 20">
            <a:extLst>
              <a:ext uri="{FF2B5EF4-FFF2-40B4-BE49-F238E27FC236}">
                <a16:creationId xmlns:a16="http://schemas.microsoft.com/office/drawing/2014/main" id="{6798DCC4-7A77-69B3-DC80-151FA3526B20}"/>
              </a:ext>
            </a:extLst>
          </p:cNvPr>
          <p:cNvSpPr/>
          <p:nvPr/>
        </p:nvSpPr>
        <p:spPr>
          <a:xfrm>
            <a:off x="0" y="0"/>
            <a:ext cx="9408368" cy="1628775"/>
          </a:xfrm>
          <a:prstGeom prst="rect">
            <a:avLst/>
          </a:prstGeom>
          <a:gradFill flip="none" rotWithShape="1">
            <a:gsLst>
              <a:gs pos="0">
                <a:srgbClr val="000000">
                  <a:alpha val="26000"/>
                </a:srgbClr>
              </a:gs>
              <a:gs pos="87000">
                <a:srgbClr val="000000">
                  <a:alpha val="0"/>
                </a:srgb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pic>
        <p:nvPicPr>
          <p:cNvPr id="17" name="Content Placeholder 16">
            <a:extLst>
              <a:ext uri="{FF2B5EF4-FFF2-40B4-BE49-F238E27FC236}">
                <a16:creationId xmlns:a16="http://schemas.microsoft.com/office/drawing/2014/main" id="{E79FF6FD-A9E6-5FDA-65C9-5E2ECAE4E5C7}"/>
              </a:ext>
            </a:extLst>
          </p:cNvPr>
          <p:cNvPicPr>
            <a:picLocks noGrp="1" noChangeAspect="1"/>
          </p:cNvPicPr>
          <p:nvPr>
            <p:ph sz="half" idx="1"/>
          </p:nvPr>
        </p:nvPicPr>
        <p:blipFill>
          <a:blip r:embed="rId7"/>
          <a:stretch>
            <a:fillRect/>
          </a:stretch>
        </p:blipFill>
        <p:spPr bwMode="black">
          <a:xfrm>
            <a:off x="103262" y="2084817"/>
            <a:ext cx="5919714" cy="3867320"/>
          </a:xfrm>
          <a:prstGeom prst="rect">
            <a:avLst/>
          </a:prstGeom>
          <a:ln>
            <a:solidFill>
              <a:schemeClr val="accent1"/>
            </a:solidFill>
          </a:ln>
        </p:spPr>
      </p:pic>
      <p:pic>
        <p:nvPicPr>
          <p:cNvPr id="15" name="Content Placeholder 14">
            <a:extLst>
              <a:ext uri="{FF2B5EF4-FFF2-40B4-BE49-F238E27FC236}">
                <a16:creationId xmlns:a16="http://schemas.microsoft.com/office/drawing/2014/main" id="{1A6B6406-5593-1A96-8422-7C89A13920BE}"/>
              </a:ext>
            </a:extLst>
          </p:cNvPr>
          <p:cNvPicPr>
            <a:picLocks noGrp="1" noChangeAspect="1"/>
          </p:cNvPicPr>
          <p:nvPr>
            <p:ph sz="half" idx="2"/>
          </p:nvPr>
        </p:nvPicPr>
        <p:blipFill>
          <a:blip r:embed="rId8"/>
          <a:stretch>
            <a:fillRect/>
          </a:stretch>
        </p:blipFill>
        <p:spPr bwMode="black">
          <a:xfrm>
            <a:off x="6078128" y="2083428"/>
            <a:ext cx="6090604" cy="3868709"/>
          </a:xfrm>
          <a:prstGeom prst="rect">
            <a:avLst/>
          </a:prstGeom>
          <a:ln>
            <a:solidFill>
              <a:schemeClr val="accent1"/>
            </a:solidFill>
          </a:ln>
        </p:spPr>
      </p:pic>
      <p:sp>
        <p:nvSpPr>
          <p:cNvPr id="2" name="Title 1">
            <a:extLst>
              <a:ext uri="{FF2B5EF4-FFF2-40B4-BE49-F238E27FC236}">
                <a16:creationId xmlns:a16="http://schemas.microsoft.com/office/drawing/2014/main" id="{CA39CD7C-A290-710E-ED0B-21A4EF168988}"/>
              </a:ext>
            </a:extLst>
          </p:cNvPr>
          <p:cNvSpPr>
            <a:spLocks noGrp="1"/>
          </p:cNvSpPr>
          <p:nvPr>
            <p:ph type="title"/>
          </p:nvPr>
        </p:nvSpPr>
        <p:spPr>
          <a:xfrm>
            <a:off x="695325" y="345922"/>
            <a:ext cx="11017250" cy="1217131"/>
          </a:xfrm>
        </p:spPr>
        <p:txBody>
          <a:bodyPr vert="horz"/>
          <a:lstStyle/>
          <a:p>
            <a:pPr>
              <a:lnSpc>
                <a:spcPct val="100000"/>
              </a:lnSpc>
              <a:spcAft>
                <a:spcPts val="800"/>
              </a:spcAft>
            </a:pPr>
            <a:r>
              <a:rPr lang="en-US" dirty="0">
                <a:solidFill>
                  <a:schemeClr val="bg1"/>
                </a:solidFill>
              </a:rPr>
              <a:t>Comparative Obesity Rates in Adults – 1990 to 2022</a:t>
            </a:r>
            <a:br>
              <a:rPr lang="en-US" dirty="0">
                <a:solidFill>
                  <a:schemeClr val="bg1"/>
                </a:solidFill>
              </a:rPr>
            </a:br>
            <a:br>
              <a:rPr lang="en-US" dirty="0">
                <a:solidFill>
                  <a:schemeClr val="bg1"/>
                </a:solidFill>
              </a:rPr>
            </a:br>
            <a:r>
              <a:rPr lang="en-US" sz="2000" dirty="0">
                <a:solidFill>
                  <a:schemeClr val="bg1"/>
                </a:solidFill>
              </a:rPr>
              <a:t>Share of adults that are </a:t>
            </a:r>
            <a:r>
              <a:rPr lang="en-US" sz="2000" b="1" dirty="0">
                <a:solidFill>
                  <a:schemeClr val="bg1"/>
                </a:solidFill>
              </a:rPr>
              <a:t>obese</a:t>
            </a:r>
            <a:r>
              <a:rPr lang="en-US" sz="2000" dirty="0">
                <a:solidFill>
                  <a:schemeClr val="bg1"/>
                </a:solidFill>
              </a:rPr>
              <a:t>                                                 Share of adults that are </a:t>
            </a:r>
            <a:r>
              <a:rPr lang="en-US" sz="2000" b="1" dirty="0">
                <a:solidFill>
                  <a:schemeClr val="bg1"/>
                </a:solidFill>
              </a:rPr>
              <a:t>overweight or obese</a:t>
            </a:r>
            <a:br>
              <a:rPr lang="en-GB" sz="2000" dirty="0">
                <a:solidFill>
                  <a:schemeClr val="bg1"/>
                </a:solidFill>
              </a:rPr>
            </a:br>
            <a:r>
              <a:rPr lang="en-US" dirty="0">
                <a:solidFill>
                  <a:schemeClr val="bg1"/>
                </a:solidFill>
              </a:rPr>
              <a:t> </a:t>
            </a:r>
          </a:p>
        </p:txBody>
      </p:sp>
      <p:sp>
        <p:nvSpPr>
          <p:cNvPr id="3" name="Slide Number Placeholder 2">
            <a:extLst>
              <a:ext uri="{FF2B5EF4-FFF2-40B4-BE49-F238E27FC236}">
                <a16:creationId xmlns:a16="http://schemas.microsoft.com/office/drawing/2014/main" id="{C2FD677B-B067-F4D6-F818-3015423347AE}"/>
              </a:ext>
            </a:extLst>
          </p:cNvPr>
          <p:cNvSpPr>
            <a:spLocks noGrp="1"/>
          </p:cNvSpPr>
          <p:nvPr>
            <p:ph type="sldNum" sz="quarter" idx="12"/>
          </p:nvPr>
        </p:nvSpPr>
        <p:spPr/>
        <p:txBody>
          <a:bodyPr/>
          <a:lstStyle/>
          <a:p>
            <a:fld id="{5E4D2043-7E31-4A53-BD33-72A88E682172}" type="slidenum">
              <a:rPr lang="en-US" smtClean="0"/>
              <a:pPr/>
              <a:t>6</a:t>
            </a:fld>
            <a:endParaRPr lang="en-US" dirty="0"/>
          </a:p>
        </p:txBody>
      </p:sp>
      <p:sp>
        <p:nvSpPr>
          <p:cNvPr id="9" name="TextBox 8">
            <a:extLst>
              <a:ext uri="{FF2B5EF4-FFF2-40B4-BE49-F238E27FC236}">
                <a16:creationId xmlns:a16="http://schemas.microsoft.com/office/drawing/2014/main" id="{53F9F289-96BE-D454-1940-815913E7BB24}"/>
              </a:ext>
            </a:extLst>
          </p:cNvPr>
          <p:cNvSpPr txBox="1"/>
          <p:nvPr/>
        </p:nvSpPr>
        <p:spPr>
          <a:xfrm>
            <a:off x="695325" y="6165848"/>
            <a:ext cx="1981312" cy="123111"/>
          </a:xfrm>
          <a:prstGeom prst="rect">
            <a:avLst/>
          </a:prstGeom>
        </p:spPr>
        <p:txBody>
          <a:bodyPr vert="horz" wrap="square" lIns="0" tIns="0" rIns="0" bIns="0" rtlCol="0" anchor="ctr">
            <a:spAutoFit/>
          </a:bodyPr>
          <a:lstStyle>
            <a:defPPr>
              <a:defRPr lang="de-DE"/>
            </a:defPPr>
            <a:lvl1pPr indent="0">
              <a:lnSpc>
                <a:spcPct val="100000"/>
              </a:lnSpc>
              <a:spcBef>
                <a:spcPts val="1200"/>
              </a:spcBef>
              <a:buClrTx/>
              <a:buSzPct val="100000"/>
              <a:buFont typeface="Arial" pitchFamily="34" charset="0"/>
              <a:buNone/>
              <a:defRPr sz="1600" b="1">
                <a:solidFill>
                  <a:srgbClr val="007934"/>
                </a:solidFill>
                <a:latin typeface="SwissReSans" pitchFamily="34" charset="0"/>
              </a:defRPr>
            </a:lvl1pPr>
            <a:lvl2pPr marL="0" lvl="1" indent="0">
              <a:lnSpc>
                <a:spcPct val="100000"/>
              </a:lnSpc>
              <a:spcBef>
                <a:spcPts val="0"/>
              </a:spcBef>
              <a:buFont typeface="SwissReSans" pitchFamily="34" charset="0"/>
              <a:buNone/>
              <a:defRPr sz="1200"/>
            </a:lvl2pPr>
            <a:lvl3pPr marL="444500" indent="0">
              <a:lnSpc>
                <a:spcPct val="100000"/>
              </a:lnSpc>
              <a:spcBef>
                <a:spcPts val="1000"/>
              </a:spcBef>
              <a:buFont typeface="SwissReSans" pitchFamily="34" charset="0"/>
              <a:buNone/>
              <a:defRPr sz="1600">
                <a:latin typeface="SwissReSans" pitchFamily="34" charset="0"/>
              </a:defRPr>
            </a:lvl3pPr>
            <a:lvl4pPr marL="715963" indent="0">
              <a:lnSpc>
                <a:spcPct val="100000"/>
              </a:lnSpc>
              <a:spcBef>
                <a:spcPts val="1000"/>
              </a:spcBef>
              <a:buFont typeface="SwissReSans" pitchFamily="34" charset="0"/>
              <a:buNone/>
              <a:defRPr sz="1600">
                <a:latin typeface="SwissReSans" pitchFamily="34" charset="0"/>
              </a:defRPr>
            </a:lvl4pPr>
            <a:lvl5pPr marL="985838" indent="0">
              <a:lnSpc>
                <a:spcPct val="100000"/>
              </a:lnSpc>
              <a:spcBef>
                <a:spcPts val="1000"/>
              </a:spcBef>
              <a:buFont typeface="SwissReSans" pitchFamily="34" charset="0"/>
              <a:buNone/>
              <a:defRPr sz="1600">
                <a:latin typeface="SwissReSans"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0"/>
              </a:spcBef>
            </a:pPr>
            <a:r>
              <a:rPr lang="en-US" sz="800" b="0" dirty="0">
                <a:solidFill>
                  <a:schemeClr val="tx1"/>
                </a:solidFill>
                <a:latin typeface="+mj-lt"/>
              </a:rPr>
              <a:t>Source: WHO, Global Health Observatory</a:t>
            </a:r>
            <a:endParaRPr lang="en-US" sz="800" b="0" dirty="0">
              <a:solidFill>
                <a:schemeClr val="accent2"/>
              </a:solidFill>
              <a:latin typeface="+mj-lt"/>
            </a:endParaRPr>
          </a:p>
        </p:txBody>
      </p:sp>
      <p:sp>
        <p:nvSpPr>
          <p:cNvPr id="10" name="TextBox 9">
            <a:extLst>
              <a:ext uri="{FF2B5EF4-FFF2-40B4-BE49-F238E27FC236}">
                <a16:creationId xmlns:a16="http://schemas.microsoft.com/office/drawing/2014/main" id="{8360B856-3250-E38B-AF04-CD690DA7A099}"/>
              </a:ext>
            </a:extLst>
          </p:cNvPr>
          <p:cNvSpPr txBox="1"/>
          <p:nvPr/>
        </p:nvSpPr>
        <p:spPr>
          <a:xfrm>
            <a:off x="6178794" y="6296130"/>
            <a:ext cx="1801775" cy="123111"/>
          </a:xfrm>
          <a:prstGeom prst="rect">
            <a:avLst/>
          </a:prstGeom>
        </p:spPr>
        <p:txBody>
          <a:bodyPr vert="horz" wrap="square" lIns="0" tIns="0" rIns="0" bIns="0" rtlCol="0" anchor="ctr">
            <a:spAutoFit/>
          </a:bodyPr>
          <a:lstStyle>
            <a:defPPr>
              <a:defRPr lang="de-DE"/>
            </a:defPPr>
            <a:lvl1pPr indent="0">
              <a:lnSpc>
                <a:spcPct val="100000"/>
              </a:lnSpc>
              <a:spcBef>
                <a:spcPts val="1200"/>
              </a:spcBef>
              <a:buClrTx/>
              <a:buSzPct val="100000"/>
              <a:buFont typeface="Arial" pitchFamily="34" charset="0"/>
              <a:buNone/>
              <a:defRPr sz="1600" b="1">
                <a:solidFill>
                  <a:srgbClr val="007934"/>
                </a:solidFill>
                <a:latin typeface="SwissReSans" pitchFamily="34" charset="0"/>
              </a:defRPr>
            </a:lvl1pPr>
            <a:lvl2pPr marL="0" lvl="1" indent="0">
              <a:lnSpc>
                <a:spcPct val="100000"/>
              </a:lnSpc>
              <a:spcBef>
                <a:spcPts val="0"/>
              </a:spcBef>
              <a:buFont typeface="SwissReSans" pitchFamily="34" charset="0"/>
              <a:buNone/>
              <a:defRPr sz="1200"/>
            </a:lvl2pPr>
            <a:lvl3pPr marL="444500" indent="0">
              <a:lnSpc>
                <a:spcPct val="100000"/>
              </a:lnSpc>
              <a:spcBef>
                <a:spcPts val="1000"/>
              </a:spcBef>
              <a:buFont typeface="SwissReSans" pitchFamily="34" charset="0"/>
              <a:buNone/>
              <a:defRPr sz="1600">
                <a:latin typeface="SwissReSans" pitchFamily="34" charset="0"/>
              </a:defRPr>
            </a:lvl3pPr>
            <a:lvl4pPr marL="715963" indent="0">
              <a:lnSpc>
                <a:spcPct val="100000"/>
              </a:lnSpc>
              <a:spcBef>
                <a:spcPts val="1000"/>
              </a:spcBef>
              <a:buFont typeface="SwissReSans" pitchFamily="34" charset="0"/>
              <a:buNone/>
              <a:defRPr sz="1600">
                <a:latin typeface="SwissReSans" pitchFamily="34" charset="0"/>
              </a:defRPr>
            </a:lvl4pPr>
            <a:lvl5pPr marL="985838" indent="0">
              <a:lnSpc>
                <a:spcPct val="100000"/>
              </a:lnSpc>
              <a:spcBef>
                <a:spcPts val="1000"/>
              </a:spcBef>
              <a:buFont typeface="SwissReSans" pitchFamily="34" charset="0"/>
              <a:buNone/>
              <a:defRPr sz="1600">
                <a:latin typeface="SwissReSans"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spcBef>
                <a:spcPts val="0"/>
              </a:spcBef>
            </a:pPr>
            <a:r>
              <a:rPr lang="en-US" sz="800" b="0" dirty="0">
                <a:solidFill>
                  <a:schemeClr val="tx1"/>
                </a:solidFill>
                <a:latin typeface="+mj-lt"/>
              </a:rPr>
              <a:t>OurWorldlnData.org/obesity </a:t>
            </a:r>
          </a:p>
        </p:txBody>
      </p:sp>
    </p:spTree>
    <p:extLst>
      <p:ext uri="{BB962C8B-B14F-4D97-AF65-F5344CB8AC3E}">
        <p14:creationId xmlns:p14="http://schemas.microsoft.com/office/powerpoint/2010/main" val="21837120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DDB6530E-B5E4-292D-0FAE-610F94BB9A6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6" name="Object 5" hidden="1">
                        <a:extLst>
                          <a:ext uri="{FF2B5EF4-FFF2-40B4-BE49-F238E27FC236}">
                            <a16:creationId xmlns:a16="http://schemas.microsoft.com/office/drawing/2014/main" id="{DDB6530E-B5E4-292D-0FAE-610F94BB9A6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5" name="Picture 4" descr="A person walking down a path with trees&#10;&#10;Description automatically generated with low confidence">
            <a:extLst>
              <a:ext uri="{FF2B5EF4-FFF2-40B4-BE49-F238E27FC236}">
                <a16:creationId xmlns:a16="http://schemas.microsoft.com/office/drawing/2014/main" id="{DE7F335A-BCFB-4A17-57F2-922DED1AEE7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6939" r="35136"/>
          <a:stretch/>
        </p:blipFill>
        <p:spPr>
          <a:xfrm>
            <a:off x="8290962" y="0"/>
            <a:ext cx="3901037" cy="6858000"/>
          </a:xfrm>
          <a:prstGeom prst="rect">
            <a:avLst/>
          </a:prstGeom>
        </p:spPr>
      </p:pic>
      <p:sp>
        <p:nvSpPr>
          <p:cNvPr id="9" name="Rectangle 8">
            <a:extLst>
              <a:ext uri="{FF2B5EF4-FFF2-40B4-BE49-F238E27FC236}">
                <a16:creationId xmlns:a16="http://schemas.microsoft.com/office/drawing/2014/main" id="{F5100C2A-296B-A067-F998-AB8E408B261B}"/>
              </a:ext>
            </a:extLst>
          </p:cNvPr>
          <p:cNvSpPr/>
          <p:nvPr/>
        </p:nvSpPr>
        <p:spPr>
          <a:xfrm rot="16200000">
            <a:off x="7806904" y="2493779"/>
            <a:ext cx="4869160" cy="3901035"/>
          </a:xfrm>
          <a:prstGeom prst="rect">
            <a:avLst/>
          </a:prstGeom>
          <a:gradFill flip="none" rotWithShape="1">
            <a:gsLst>
              <a:gs pos="0">
                <a:srgbClr val="000000">
                  <a:alpha val="26000"/>
                </a:srgbClr>
              </a:gs>
              <a:gs pos="87000">
                <a:srgbClr val="000000">
                  <a:alpha val="0"/>
                </a:srgbClr>
              </a:gs>
            </a:gsLst>
            <a:lin ang="0" scaled="1"/>
            <a:tileRect/>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2" name="Title 1">
            <a:extLst>
              <a:ext uri="{FF2B5EF4-FFF2-40B4-BE49-F238E27FC236}">
                <a16:creationId xmlns:a16="http://schemas.microsoft.com/office/drawing/2014/main" id="{F53ADF42-245E-291C-03E1-D14FE7762A75}"/>
              </a:ext>
            </a:extLst>
          </p:cNvPr>
          <p:cNvSpPr>
            <a:spLocks noGrp="1"/>
          </p:cNvSpPr>
          <p:nvPr>
            <p:ph type="title"/>
          </p:nvPr>
        </p:nvSpPr>
        <p:spPr>
          <a:xfrm>
            <a:off x="587375" y="387510"/>
            <a:ext cx="11017250" cy="692647"/>
          </a:xfrm>
        </p:spPr>
        <p:txBody>
          <a:bodyPr vert="horz"/>
          <a:lstStyle/>
          <a:p>
            <a:r>
              <a:rPr lang="en-US" dirty="0"/>
              <a:t>Is the insured cohort less affected? </a:t>
            </a:r>
            <a:br>
              <a:rPr lang="en-US" dirty="0"/>
            </a:br>
            <a:r>
              <a:rPr lang="en-US" sz="2000" dirty="0"/>
              <a:t>US population versus Swiss Re data</a:t>
            </a:r>
            <a:br>
              <a:rPr lang="en-US" dirty="0"/>
            </a:br>
            <a:r>
              <a:rPr lang="en-US" dirty="0"/>
              <a:t> </a:t>
            </a:r>
            <a:endParaRPr lang="en-GB" dirty="0"/>
          </a:p>
        </p:txBody>
      </p:sp>
      <p:sp>
        <p:nvSpPr>
          <p:cNvPr id="16" name="Right Brace 15">
            <a:extLst>
              <a:ext uri="{FF2B5EF4-FFF2-40B4-BE49-F238E27FC236}">
                <a16:creationId xmlns:a16="http://schemas.microsoft.com/office/drawing/2014/main" id="{C6BD3704-0ECC-3E60-8C3C-85F220978853}"/>
              </a:ext>
            </a:extLst>
          </p:cNvPr>
          <p:cNvSpPr/>
          <p:nvPr/>
        </p:nvSpPr>
        <p:spPr>
          <a:xfrm rot="5400000">
            <a:off x="3973351" y="4675598"/>
            <a:ext cx="216024" cy="1083702"/>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Right Brace 16">
            <a:extLst>
              <a:ext uri="{FF2B5EF4-FFF2-40B4-BE49-F238E27FC236}">
                <a16:creationId xmlns:a16="http://schemas.microsoft.com/office/drawing/2014/main" id="{40680AC2-50E7-4E30-8128-66AB3D437F02}"/>
              </a:ext>
            </a:extLst>
          </p:cNvPr>
          <p:cNvSpPr/>
          <p:nvPr/>
        </p:nvSpPr>
        <p:spPr>
          <a:xfrm rot="5400000">
            <a:off x="6117661" y="3984923"/>
            <a:ext cx="216024" cy="2418153"/>
          </a:xfrm>
          <a:prstGeom prst="rightBrace">
            <a:avLst>
              <a:gd name="adj1" fmla="val 0"/>
              <a:gd name="adj2" fmla="val 50000"/>
            </a:avLst>
          </a:prstGeom>
          <a:ln>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TextBox 18">
            <a:extLst>
              <a:ext uri="{FF2B5EF4-FFF2-40B4-BE49-F238E27FC236}">
                <a16:creationId xmlns:a16="http://schemas.microsoft.com/office/drawing/2014/main" id="{0F0432B7-0D04-9E85-84FB-8A7645B947EB}"/>
              </a:ext>
            </a:extLst>
          </p:cNvPr>
          <p:cNvSpPr txBox="1"/>
          <p:nvPr/>
        </p:nvSpPr>
        <p:spPr>
          <a:xfrm>
            <a:off x="3544617" y="5412167"/>
            <a:ext cx="1322093" cy="215444"/>
          </a:xfrm>
          <a:prstGeom prst="rect">
            <a:avLst/>
          </a:prstGeom>
          <a:noFill/>
        </p:spPr>
        <p:txBody>
          <a:bodyPr wrap="square" lIns="0" tIns="0" rIns="0" bIns="0">
            <a:spAutoFit/>
          </a:bodyPr>
          <a:lstStyle>
            <a:defPPr>
              <a:defRPr lang="de-DE"/>
            </a:defPPr>
            <a:lvl1pPr>
              <a:defRPr>
                <a:solidFill>
                  <a:schemeClr val="accent1"/>
                </a:solidFill>
                <a:latin typeface="+mj-lt"/>
              </a:defRPr>
            </a:lvl1pPr>
          </a:lstStyle>
          <a:p>
            <a:pPr algn="ctr"/>
            <a:r>
              <a:rPr lang="en-GB" sz="1400" dirty="0">
                <a:solidFill>
                  <a:schemeClr val="bg1"/>
                </a:solidFill>
              </a:rPr>
              <a:t>Overweight +</a:t>
            </a:r>
          </a:p>
        </p:txBody>
      </p:sp>
      <p:sp>
        <p:nvSpPr>
          <p:cNvPr id="20" name="TextBox 19">
            <a:extLst>
              <a:ext uri="{FF2B5EF4-FFF2-40B4-BE49-F238E27FC236}">
                <a16:creationId xmlns:a16="http://schemas.microsoft.com/office/drawing/2014/main" id="{C3EED0A2-4C46-0C51-3F70-DE215458094B}"/>
              </a:ext>
            </a:extLst>
          </p:cNvPr>
          <p:cNvSpPr txBox="1"/>
          <p:nvPr/>
        </p:nvSpPr>
        <p:spPr>
          <a:xfrm>
            <a:off x="5564628" y="5442956"/>
            <a:ext cx="1322093" cy="215444"/>
          </a:xfrm>
          <a:prstGeom prst="rect">
            <a:avLst/>
          </a:prstGeom>
          <a:noFill/>
        </p:spPr>
        <p:txBody>
          <a:bodyPr wrap="square" lIns="0" tIns="0" rIns="0" bIns="0">
            <a:spAutoFit/>
          </a:bodyPr>
          <a:lstStyle>
            <a:defPPr>
              <a:defRPr lang="de-DE"/>
            </a:defPPr>
            <a:lvl1pPr>
              <a:defRPr>
                <a:solidFill>
                  <a:schemeClr val="accent1"/>
                </a:solidFill>
                <a:latin typeface="+mj-lt"/>
              </a:defRPr>
            </a:lvl1pPr>
          </a:lstStyle>
          <a:p>
            <a:pPr algn="ctr"/>
            <a:r>
              <a:rPr lang="en-GB" sz="1400" dirty="0">
                <a:solidFill>
                  <a:schemeClr val="bg1"/>
                </a:solidFill>
              </a:rPr>
              <a:t>Obese</a:t>
            </a:r>
          </a:p>
        </p:txBody>
      </p:sp>
      <p:sp>
        <p:nvSpPr>
          <p:cNvPr id="23" name="Oval 22">
            <a:extLst>
              <a:ext uri="{FF2B5EF4-FFF2-40B4-BE49-F238E27FC236}">
                <a16:creationId xmlns:a16="http://schemas.microsoft.com/office/drawing/2014/main" id="{F88F97C1-08D3-EC6F-400D-4A5062F76929}"/>
              </a:ext>
            </a:extLst>
          </p:cNvPr>
          <p:cNvSpPr/>
          <p:nvPr/>
        </p:nvSpPr>
        <p:spPr>
          <a:xfrm>
            <a:off x="8492548" y="4056686"/>
            <a:ext cx="1957302" cy="1957300"/>
          </a:xfrm>
          <a:prstGeom prst="ellips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a:solidFill>
                  <a:schemeClr val="accent3"/>
                </a:solidFill>
                <a:latin typeface="SwissReSans Light"/>
              </a:rPr>
              <a:t>1.2% variance insured to general population</a:t>
            </a:r>
          </a:p>
        </p:txBody>
      </p:sp>
      <p:cxnSp>
        <p:nvCxnSpPr>
          <p:cNvPr id="25" name="Straight Arrow Connector 24">
            <a:extLst>
              <a:ext uri="{FF2B5EF4-FFF2-40B4-BE49-F238E27FC236}">
                <a16:creationId xmlns:a16="http://schemas.microsoft.com/office/drawing/2014/main" id="{F4534C56-C799-A74C-4DF1-F43980F364C2}"/>
              </a:ext>
            </a:extLst>
          </p:cNvPr>
          <p:cNvCxnSpPr>
            <a:cxnSpLocks/>
          </p:cNvCxnSpPr>
          <p:nvPr/>
        </p:nvCxnSpPr>
        <p:spPr>
          <a:xfrm>
            <a:off x="7026639" y="5463815"/>
            <a:ext cx="1023407" cy="0"/>
          </a:xfrm>
          <a:prstGeom prst="straightConnector1">
            <a:avLst/>
          </a:prstGeom>
          <a:ln w="31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8" name="Footer">
            <a:extLst>
              <a:ext uri="{FF2B5EF4-FFF2-40B4-BE49-F238E27FC236}">
                <a16:creationId xmlns:a16="http://schemas.microsoft.com/office/drawing/2014/main" id="{7ACA308E-44BB-BB82-EBA1-3EC28DE63600}"/>
              </a:ext>
            </a:extLst>
          </p:cNvPr>
          <p:cNvSpPr txBox="1">
            <a:spLocks/>
          </p:cNvSpPr>
          <p:nvPr>
            <p:custDataLst>
              <p:tags r:id="rId2"/>
            </p:custDataLst>
          </p:nvPr>
        </p:nvSpPr>
        <p:spPr bwMode="black">
          <a:xfrm>
            <a:off x="2816835" y="6470490"/>
            <a:ext cx="5001393" cy="139700"/>
          </a:xfrm>
          <a:prstGeom prst="rect">
            <a:avLst/>
          </a:prstGeom>
        </p:spPr>
        <p:txBody>
          <a:bodyPr vert="horz" wrap="none" lIns="0" tIns="0" rIns="0" bIns="0" rtlCol="0" anchor="b" anchorCtr="0"/>
          <a:lstStyle/>
          <a:p>
            <a:pPr marL="0" algn="r" defTabSz="914400" rtl="0" eaLnBrk="1" latinLnBrk="0" hangingPunct="1"/>
            <a:r>
              <a:rPr lang="en-US" sz="800" b="0" kern="1200" dirty="0">
                <a:solidFill>
                  <a:schemeClr val="bg1"/>
                </a:solidFill>
                <a:latin typeface="SwissReSans" pitchFamily="34" charset="0"/>
                <a:ea typeface="+mn-ea"/>
                <a:cs typeface="+mn-cs"/>
              </a:rPr>
              <a:t>Source: CDC data and projected using Swiss Re’s CMC.  </a:t>
            </a:r>
          </a:p>
        </p:txBody>
      </p:sp>
      <p:sp>
        <p:nvSpPr>
          <p:cNvPr id="7" name="TextBox 6">
            <a:extLst>
              <a:ext uri="{FF2B5EF4-FFF2-40B4-BE49-F238E27FC236}">
                <a16:creationId xmlns:a16="http://schemas.microsoft.com/office/drawing/2014/main" id="{1FE45530-F509-54E5-173F-D594B26FF9C4}"/>
              </a:ext>
            </a:extLst>
          </p:cNvPr>
          <p:cNvSpPr txBox="1"/>
          <p:nvPr/>
        </p:nvSpPr>
        <p:spPr>
          <a:xfrm>
            <a:off x="779216" y="5853253"/>
            <a:ext cx="7098118" cy="504156"/>
          </a:xfrm>
          <a:prstGeom prst="rect">
            <a:avLst/>
          </a:prstGeom>
          <a:solidFill>
            <a:schemeClr val="bg1"/>
          </a:solidFill>
        </p:spPr>
        <p:txBody>
          <a:bodyPr wrap="square" rtlCol="0" anchor="ctr">
            <a:noAutofit/>
          </a:bodyPr>
          <a:lstStyle/>
          <a:p>
            <a:pPr algn="ctr"/>
            <a:r>
              <a:rPr lang="en-GB" sz="1200" dirty="0">
                <a:latin typeface="SwissReSans Light" panose="020B0604020202020204" charset="0"/>
              </a:rPr>
              <a:t>Combined “above normal range” weight = 72.4% (insured) 73.6% (total population) (2018).</a:t>
            </a:r>
          </a:p>
        </p:txBody>
      </p:sp>
      <p:pic>
        <p:nvPicPr>
          <p:cNvPr id="10" name="Picture 9">
            <a:extLst>
              <a:ext uri="{FF2B5EF4-FFF2-40B4-BE49-F238E27FC236}">
                <a16:creationId xmlns:a16="http://schemas.microsoft.com/office/drawing/2014/main" id="{4822FECA-40F0-6A67-305A-749254039991}"/>
              </a:ext>
            </a:extLst>
          </p:cNvPr>
          <p:cNvPicPr>
            <a:picLocks noChangeAspect="1"/>
          </p:cNvPicPr>
          <p:nvPr/>
        </p:nvPicPr>
        <p:blipFill>
          <a:blip r:embed="rId8"/>
          <a:stretch>
            <a:fillRect/>
          </a:stretch>
        </p:blipFill>
        <p:spPr>
          <a:xfrm>
            <a:off x="883470" y="1199600"/>
            <a:ext cx="6679397" cy="3714563"/>
          </a:xfrm>
          <a:prstGeom prst="rect">
            <a:avLst/>
          </a:prstGeom>
        </p:spPr>
      </p:pic>
    </p:spTree>
    <p:extLst>
      <p:ext uri="{BB962C8B-B14F-4D97-AF65-F5344CB8AC3E}">
        <p14:creationId xmlns:p14="http://schemas.microsoft.com/office/powerpoint/2010/main" val="26214493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99D0C3E0-0B92-007A-3AC6-48A428CA236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60" imgH="360" progId="TCLayout.ActiveDocument.1">
                  <p:embed/>
                </p:oleObj>
              </mc:Choice>
              <mc:Fallback>
                <p:oleObj name="think-cell Slide" r:id="rId5" imgW="360" imgH="360" progId="TCLayout.ActiveDocument.1">
                  <p:embed/>
                  <p:pic>
                    <p:nvPicPr>
                      <p:cNvPr id="8" name="Object 7" hidden="1">
                        <a:extLst>
                          <a:ext uri="{FF2B5EF4-FFF2-40B4-BE49-F238E27FC236}">
                            <a16:creationId xmlns:a16="http://schemas.microsoft.com/office/drawing/2014/main" id="{99D0C3E0-0B92-007A-3AC6-48A428CA236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B414941-1CF6-97B6-2A63-B8B7C8B8ACFF}"/>
              </a:ext>
            </a:extLst>
          </p:cNvPr>
          <p:cNvSpPr>
            <a:spLocks noGrp="1"/>
          </p:cNvSpPr>
          <p:nvPr>
            <p:ph type="title"/>
          </p:nvPr>
        </p:nvSpPr>
        <p:spPr>
          <a:xfrm>
            <a:off x="761764" y="429320"/>
            <a:ext cx="5688707" cy="692647"/>
          </a:xfrm>
        </p:spPr>
        <p:txBody>
          <a:bodyPr vert="horz"/>
          <a:lstStyle/>
          <a:p>
            <a:r>
              <a:rPr lang="en-US" dirty="0"/>
              <a:t>Projecting historical BMI population distribution trends into the future (in a pre GLP1 agonist era)</a:t>
            </a:r>
          </a:p>
        </p:txBody>
      </p:sp>
      <p:sp>
        <p:nvSpPr>
          <p:cNvPr id="3" name="Slide Number Placeholder 2">
            <a:extLst>
              <a:ext uri="{FF2B5EF4-FFF2-40B4-BE49-F238E27FC236}">
                <a16:creationId xmlns:a16="http://schemas.microsoft.com/office/drawing/2014/main" id="{A78EC7FB-B345-C8DA-88A6-BF5ABFC109C0}"/>
              </a:ext>
            </a:extLst>
          </p:cNvPr>
          <p:cNvSpPr>
            <a:spLocks noGrp="1"/>
          </p:cNvSpPr>
          <p:nvPr>
            <p:ph type="sldNum" sz="quarter" idx="12"/>
          </p:nvPr>
        </p:nvSpPr>
        <p:spPr/>
        <p:txBody>
          <a:bodyPr/>
          <a:lstStyle/>
          <a:p>
            <a:fld id="{5E4D2043-7E31-4A53-BD33-72A88E682172}" type="slidenum">
              <a:rPr lang="en-US" smtClean="0"/>
              <a:pPr/>
              <a:t>8</a:t>
            </a:fld>
            <a:endParaRPr lang="en-US" dirty="0"/>
          </a:p>
        </p:txBody>
      </p:sp>
      <p:pic>
        <p:nvPicPr>
          <p:cNvPr id="9" name="Picture 8">
            <a:extLst>
              <a:ext uri="{FF2B5EF4-FFF2-40B4-BE49-F238E27FC236}">
                <a16:creationId xmlns:a16="http://schemas.microsoft.com/office/drawing/2014/main" id="{AC404E4B-816F-CBEC-FAF3-CAF04B98A127}"/>
              </a:ext>
            </a:extLst>
          </p:cNvPr>
          <p:cNvPicPr>
            <a:picLocks noChangeAspect="1"/>
          </p:cNvPicPr>
          <p:nvPr/>
        </p:nvPicPr>
        <p:blipFill rotWithShape="1">
          <a:blip r:embed="rId7"/>
          <a:srcRect t="10937"/>
          <a:stretch/>
        </p:blipFill>
        <p:spPr>
          <a:xfrm>
            <a:off x="695325" y="2621370"/>
            <a:ext cx="7056860" cy="2939123"/>
          </a:xfrm>
          <a:prstGeom prst="rect">
            <a:avLst/>
          </a:prstGeom>
        </p:spPr>
      </p:pic>
      <p:sp>
        <p:nvSpPr>
          <p:cNvPr id="10" name="Rectangle 9">
            <a:extLst>
              <a:ext uri="{FF2B5EF4-FFF2-40B4-BE49-F238E27FC236}">
                <a16:creationId xmlns:a16="http://schemas.microsoft.com/office/drawing/2014/main" id="{A140DA9F-545A-81A1-5C19-320B36871A78}"/>
              </a:ext>
            </a:extLst>
          </p:cNvPr>
          <p:cNvSpPr/>
          <p:nvPr/>
        </p:nvSpPr>
        <p:spPr>
          <a:xfrm>
            <a:off x="8123029" y="1"/>
            <a:ext cx="3589546" cy="6021388"/>
          </a:xfrm>
          <a:prstGeom prst="rect">
            <a:avLst/>
          </a:prstGeom>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1" name="Rectangle 10">
            <a:extLst>
              <a:ext uri="{FF2B5EF4-FFF2-40B4-BE49-F238E27FC236}">
                <a16:creationId xmlns:a16="http://schemas.microsoft.com/office/drawing/2014/main" id="{A138E0AC-6835-E68F-FB4C-0C2A446096A8}"/>
              </a:ext>
            </a:extLst>
          </p:cNvPr>
          <p:cNvSpPr/>
          <p:nvPr/>
        </p:nvSpPr>
        <p:spPr>
          <a:xfrm>
            <a:off x="8472264" y="4519502"/>
            <a:ext cx="2942498" cy="110799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GB" dirty="0">
                <a:latin typeface="+mj-lt"/>
              </a:rPr>
              <a:t>American Obesity society prediction that “Obesity will rise to 60% by 2030 if there are no new interventions”.</a:t>
            </a:r>
          </a:p>
        </p:txBody>
      </p:sp>
      <p:sp>
        <p:nvSpPr>
          <p:cNvPr id="13" name="Right Brace 12">
            <a:extLst>
              <a:ext uri="{FF2B5EF4-FFF2-40B4-BE49-F238E27FC236}">
                <a16:creationId xmlns:a16="http://schemas.microsoft.com/office/drawing/2014/main" id="{EC725CF2-D451-D915-4D56-BAC46985877E}"/>
              </a:ext>
            </a:extLst>
          </p:cNvPr>
          <p:cNvSpPr/>
          <p:nvPr/>
        </p:nvSpPr>
        <p:spPr>
          <a:xfrm rot="5400000">
            <a:off x="2888943" y="5123782"/>
            <a:ext cx="117568" cy="1048270"/>
          </a:xfrm>
          <a:prstGeom prst="rightBrace">
            <a:avLst>
              <a:gd name="adj1" fmla="val 0"/>
              <a:gd name="adj2" fmla="val 50000"/>
            </a:avLst>
          </a:prstGeom>
          <a:ln>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14" name="Rectangle 13">
            <a:extLst>
              <a:ext uri="{FF2B5EF4-FFF2-40B4-BE49-F238E27FC236}">
                <a16:creationId xmlns:a16="http://schemas.microsoft.com/office/drawing/2014/main" id="{C698CF13-AF38-1625-9B2B-9E6C01463314}"/>
              </a:ext>
            </a:extLst>
          </p:cNvPr>
          <p:cNvSpPr/>
          <p:nvPr/>
        </p:nvSpPr>
        <p:spPr>
          <a:xfrm>
            <a:off x="2351584" y="5813367"/>
            <a:ext cx="2304256" cy="215444"/>
          </a:xfrm>
          <a:prstGeom prst="rect">
            <a:avLst/>
          </a:prstGeom>
          <a:noFill/>
        </p:spPr>
        <p:txBody>
          <a:bodyPr wrap="square" lIns="0" tIns="0" rIns="0" bIns="0">
            <a:spAutoFit/>
          </a:bodyPr>
          <a:lstStyle/>
          <a:p>
            <a:pPr algn="ctr"/>
            <a:r>
              <a:rPr lang="en-GB" sz="1400" dirty="0">
                <a:solidFill>
                  <a:schemeClr val="tx2"/>
                </a:solidFill>
                <a:latin typeface="+mj-lt"/>
              </a:rPr>
              <a:t>Obese  +  Overweight</a:t>
            </a:r>
          </a:p>
        </p:txBody>
      </p:sp>
      <p:sp>
        <p:nvSpPr>
          <p:cNvPr id="17" name="TextBox 16">
            <a:extLst>
              <a:ext uri="{FF2B5EF4-FFF2-40B4-BE49-F238E27FC236}">
                <a16:creationId xmlns:a16="http://schemas.microsoft.com/office/drawing/2014/main" id="{E39E1B5A-CCBD-A7F7-1F08-270E28065BE0}"/>
              </a:ext>
            </a:extLst>
          </p:cNvPr>
          <p:cNvSpPr txBox="1"/>
          <p:nvPr/>
        </p:nvSpPr>
        <p:spPr>
          <a:xfrm>
            <a:off x="4576300" y="5703639"/>
            <a:ext cx="2395354" cy="461665"/>
          </a:xfrm>
          <a:prstGeom prst="rect">
            <a:avLst/>
          </a:prstGeom>
          <a:noFill/>
        </p:spPr>
        <p:txBody>
          <a:bodyPr wrap="square" rtlCol="0">
            <a:spAutoFit/>
          </a:bodyPr>
          <a:lstStyle/>
          <a:p>
            <a:r>
              <a:rPr lang="en-GB" sz="2400" dirty="0">
                <a:solidFill>
                  <a:schemeClr val="accent1"/>
                </a:solidFill>
                <a:latin typeface="SwissReSans Light" panose="020B0604020202020204" charset="0"/>
              </a:rPr>
              <a:t>= 93.8%</a:t>
            </a:r>
          </a:p>
        </p:txBody>
      </p:sp>
      <p:sp>
        <p:nvSpPr>
          <p:cNvPr id="18" name="Right Brace 17">
            <a:extLst>
              <a:ext uri="{FF2B5EF4-FFF2-40B4-BE49-F238E27FC236}">
                <a16:creationId xmlns:a16="http://schemas.microsoft.com/office/drawing/2014/main" id="{74E78D97-76D0-D94A-9C47-D6CF4834DD93}"/>
              </a:ext>
            </a:extLst>
          </p:cNvPr>
          <p:cNvSpPr/>
          <p:nvPr/>
        </p:nvSpPr>
        <p:spPr>
          <a:xfrm rot="5400000">
            <a:off x="3817169" y="5372087"/>
            <a:ext cx="117567" cy="551662"/>
          </a:xfrm>
          <a:prstGeom prst="rightBrace">
            <a:avLst>
              <a:gd name="adj1" fmla="val 0"/>
              <a:gd name="adj2" fmla="val 50000"/>
            </a:avLst>
          </a:prstGeom>
          <a:ln>
            <a:solidFill>
              <a:schemeClr val="tx2"/>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37B347C8-C0DE-E473-35DE-26FF72585A36}"/>
              </a:ext>
            </a:extLst>
          </p:cNvPr>
          <p:cNvSpPr txBox="1"/>
          <p:nvPr/>
        </p:nvSpPr>
        <p:spPr>
          <a:xfrm>
            <a:off x="1271464" y="1732433"/>
            <a:ext cx="6094070" cy="276999"/>
          </a:xfrm>
          <a:prstGeom prst="rect">
            <a:avLst/>
          </a:prstGeom>
          <a:noFill/>
        </p:spPr>
        <p:txBody>
          <a:bodyPr wrap="square" lIns="0" tIns="0" rIns="0" bIns="0">
            <a:spAutoFit/>
          </a:bodyPr>
          <a:lstStyle>
            <a:defPPr>
              <a:defRPr lang="de-DE"/>
            </a:defPPr>
            <a:lvl1pPr>
              <a:defRPr>
                <a:solidFill>
                  <a:schemeClr val="accent1"/>
                </a:solidFill>
                <a:latin typeface="+mj-lt"/>
              </a:defRPr>
            </a:lvl1pPr>
          </a:lstStyle>
          <a:p>
            <a:r>
              <a:rPr lang="en-GB" dirty="0">
                <a:solidFill>
                  <a:schemeClr val="tx1"/>
                </a:solidFill>
              </a:rPr>
              <a:t>Distribution Of BMI in the US over time</a:t>
            </a:r>
          </a:p>
        </p:txBody>
      </p:sp>
      <p:grpSp>
        <p:nvGrpSpPr>
          <p:cNvPr id="21" name="Group 20">
            <a:extLst>
              <a:ext uri="{FF2B5EF4-FFF2-40B4-BE49-F238E27FC236}">
                <a16:creationId xmlns:a16="http://schemas.microsoft.com/office/drawing/2014/main" id="{1C59B393-9982-353C-F851-6F9675A804B8}"/>
              </a:ext>
            </a:extLst>
          </p:cNvPr>
          <p:cNvGrpSpPr/>
          <p:nvPr/>
        </p:nvGrpSpPr>
        <p:grpSpPr bwMode="gray">
          <a:xfrm>
            <a:off x="712197" y="2204864"/>
            <a:ext cx="6927094" cy="0"/>
            <a:chOff x="6456749" y="2275397"/>
            <a:chExt cx="6927094" cy="0"/>
          </a:xfrm>
        </p:grpSpPr>
        <p:cxnSp>
          <p:nvCxnSpPr>
            <p:cNvPr id="22" name="Straight Connector 21">
              <a:extLst>
                <a:ext uri="{FF2B5EF4-FFF2-40B4-BE49-F238E27FC236}">
                  <a16:creationId xmlns:a16="http://schemas.microsoft.com/office/drawing/2014/main" id="{AC512400-2B0B-0F53-CFC7-4AEE53F33D7A}"/>
                </a:ext>
              </a:extLst>
            </p:cNvPr>
            <p:cNvCxnSpPr>
              <a:cxnSpLocks/>
            </p:cNvCxnSpPr>
            <p:nvPr userDrawn="1"/>
          </p:nvCxnSpPr>
          <p:spPr bwMode="gray">
            <a:xfrm>
              <a:off x="6456749" y="2275397"/>
              <a:ext cx="6927094"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2467927-5E47-02A0-ABFD-2969C05DE20E}"/>
                </a:ext>
              </a:extLst>
            </p:cNvPr>
            <p:cNvCxnSpPr>
              <a:cxnSpLocks/>
            </p:cNvCxnSpPr>
            <p:nvPr userDrawn="1"/>
          </p:nvCxnSpPr>
          <p:spPr bwMode="gray">
            <a:xfrm>
              <a:off x="6456749" y="2275397"/>
              <a:ext cx="359331" cy="0"/>
            </a:xfrm>
            <a:prstGeom prst="line">
              <a:avLst/>
            </a:prstGeom>
            <a:ln w="19050" cap="rnd">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6" name="Picture 25" descr="A person leaning on a railing&#10;&#10;Description automatically generated with medium confidence">
            <a:extLst>
              <a:ext uri="{FF2B5EF4-FFF2-40B4-BE49-F238E27FC236}">
                <a16:creationId xmlns:a16="http://schemas.microsoft.com/office/drawing/2014/main" id="{093037E6-4B4F-5557-7FDB-F6151A25754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8355" r="13693"/>
          <a:stretch/>
        </p:blipFill>
        <p:spPr>
          <a:xfrm>
            <a:off x="8123029" y="0"/>
            <a:ext cx="3589546" cy="4129325"/>
          </a:xfrm>
          <a:prstGeom prst="rect">
            <a:avLst/>
          </a:prstGeom>
        </p:spPr>
      </p:pic>
      <p:grpSp>
        <p:nvGrpSpPr>
          <p:cNvPr id="32" name="Group 31">
            <a:extLst>
              <a:ext uri="{FF2B5EF4-FFF2-40B4-BE49-F238E27FC236}">
                <a16:creationId xmlns:a16="http://schemas.microsoft.com/office/drawing/2014/main" id="{14F946DB-354E-20DC-EB42-846463E62588}"/>
              </a:ext>
            </a:extLst>
          </p:cNvPr>
          <p:cNvGrpSpPr/>
          <p:nvPr/>
        </p:nvGrpSpPr>
        <p:grpSpPr>
          <a:xfrm>
            <a:off x="767408" y="1748140"/>
            <a:ext cx="241900" cy="278853"/>
            <a:chOff x="837858" y="1734070"/>
            <a:chExt cx="171450" cy="197641"/>
          </a:xfrm>
          <a:solidFill>
            <a:schemeClr val="accent2"/>
          </a:solidFill>
        </p:grpSpPr>
        <p:sp>
          <p:nvSpPr>
            <p:cNvPr id="30" name="Freeform: Shape 29">
              <a:extLst>
                <a:ext uri="{FF2B5EF4-FFF2-40B4-BE49-F238E27FC236}">
                  <a16:creationId xmlns:a16="http://schemas.microsoft.com/office/drawing/2014/main" id="{FD6F7A30-C71F-536B-148F-9CC08578F737}"/>
                </a:ext>
              </a:extLst>
            </p:cNvPr>
            <p:cNvSpPr/>
            <p:nvPr/>
          </p:nvSpPr>
          <p:spPr>
            <a:xfrm>
              <a:off x="838230" y="1734070"/>
              <a:ext cx="170723" cy="67532"/>
            </a:xfrm>
            <a:custGeom>
              <a:avLst/>
              <a:gdLst>
                <a:gd name="connsiteX0" fmla="*/ 130599 w 170723"/>
                <a:gd name="connsiteY0" fmla="*/ 22003 h 67532"/>
                <a:gd name="connsiteX1" fmla="*/ 130599 w 170723"/>
                <a:gd name="connsiteY1" fmla="*/ 7144 h 67532"/>
                <a:gd name="connsiteX2" fmla="*/ 123455 w 170723"/>
                <a:gd name="connsiteY2" fmla="*/ 0 h 67532"/>
                <a:gd name="connsiteX3" fmla="*/ 116311 w 170723"/>
                <a:gd name="connsiteY3" fmla="*/ 7144 h 67532"/>
                <a:gd name="connsiteX4" fmla="*/ 116311 w 170723"/>
                <a:gd name="connsiteY4" fmla="*/ 21431 h 67532"/>
                <a:gd name="connsiteX5" fmla="*/ 54399 w 170723"/>
                <a:gd name="connsiteY5" fmla="*/ 21431 h 67532"/>
                <a:gd name="connsiteX6" fmla="*/ 54399 w 170723"/>
                <a:gd name="connsiteY6" fmla="*/ 7144 h 67532"/>
                <a:gd name="connsiteX7" fmla="*/ 47255 w 170723"/>
                <a:gd name="connsiteY7" fmla="*/ 0 h 67532"/>
                <a:gd name="connsiteX8" fmla="*/ 40111 w 170723"/>
                <a:gd name="connsiteY8" fmla="*/ 7144 h 67532"/>
                <a:gd name="connsiteX9" fmla="*/ 40111 w 170723"/>
                <a:gd name="connsiteY9" fmla="*/ 22003 h 67532"/>
                <a:gd name="connsiteX10" fmla="*/ 11 w 170723"/>
                <a:gd name="connsiteY10" fmla="*/ 62484 h 67532"/>
                <a:gd name="connsiteX11" fmla="*/ 4774 w 170723"/>
                <a:gd name="connsiteY11" fmla="*/ 67532 h 67532"/>
                <a:gd name="connsiteX12" fmla="*/ 165936 w 170723"/>
                <a:gd name="connsiteY12" fmla="*/ 67532 h 67532"/>
                <a:gd name="connsiteX13" fmla="*/ 170699 w 170723"/>
                <a:gd name="connsiteY13" fmla="*/ 62484 h 67532"/>
                <a:gd name="connsiteX14" fmla="*/ 130599 w 170723"/>
                <a:gd name="connsiteY14" fmla="*/ 22003 h 67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0723" h="67532">
                  <a:moveTo>
                    <a:pt x="130599" y="22003"/>
                  </a:moveTo>
                  <a:lnTo>
                    <a:pt x="130599" y="7144"/>
                  </a:lnTo>
                  <a:cubicBezTo>
                    <a:pt x="130599" y="3239"/>
                    <a:pt x="127360" y="0"/>
                    <a:pt x="123455" y="0"/>
                  </a:cubicBezTo>
                  <a:cubicBezTo>
                    <a:pt x="119550" y="0"/>
                    <a:pt x="116311" y="3239"/>
                    <a:pt x="116311" y="7144"/>
                  </a:cubicBezTo>
                  <a:lnTo>
                    <a:pt x="116311" y="21431"/>
                  </a:lnTo>
                  <a:lnTo>
                    <a:pt x="54399" y="21431"/>
                  </a:lnTo>
                  <a:lnTo>
                    <a:pt x="54399" y="7144"/>
                  </a:lnTo>
                  <a:cubicBezTo>
                    <a:pt x="54399" y="3239"/>
                    <a:pt x="51160" y="0"/>
                    <a:pt x="47255" y="0"/>
                  </a:cubicBezTo>
                  <a:cubicBezTo>
                    <a:pt x="43350" y="0"/>
                    <a:pt x="40111" y="3239"/>
                    <a:pt x="40111" y="7144"/>
                  </a:cubicBezTo>
                  <a:lnTo>
                    <a:pt x="40111" y="22003"/>
                  </a:lnTo>
                  <a:cubicBezTo>
                    <a:pt x="14394" y="24384"/>
                    <a:pt x="1916" y="39719"/>
                    <a:pt x="11" y="62484"/>
                  </a:cubicBezTo>
                  <a:cubicBezTo>
                    <a:pt x="-179" y="65246"/>
                    <a:pt x="2107" y="67532"/>
                    <a:pt x="4774" y="67532"/>
                  </a:cubicBezTo>
                  <a:lnTo>
                    <a:pt x="165936" y="67532"/>
                  </a:lnTo>
                  <a:cubicBezTo>
                    <a:pt x="168699" y="67532"/>
                    <a:pt x="170985" y="65151"/>
                    <a:pt x="170699" y="62484"/>
                  </a:cubicBezTo>
                  <a:cubicBezTo>
                    <a:pt x="168794" y="39719"/>
                    <a:pt x="156316" y="24384"/>
                    <a:pt x="130599" y="22003"/>
                  </a:cubicBezTo>
                  <a:close/>
                </a:path>
              </a:pathLst>
            </a:custGeom>
            <a:grpFill/>
            <a:ln w="9525"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6DFED527-AFE1-A8A7-4D16-43D05B743AF8}"/>
                </a:ext>
              </a:extLst>
            </p:cNvPr>
            <p:cNvSpPr/>
            <p:nvPr/>
          </p:nvSpPr>
          <p:spPr>
            <a:xfrm>
              <a:off x="837858" y="1815888"/>
              <a:ext cx="171450" cy="115823"/>
            </a:xfrm>
            <a:custGeom>
              <a:avLst/>
              <a:gdLst>
                <a:gd name="connsiteX0" fmla="*/ 161925 w 171450"/>
                <a:gd name="connsiteY0" fmla="*/ 0 h 115823"/>
                <a:gd name="connsiteX1" fmla="*/ 9525 w 171450"/>
                <a:gd name="connsiteY1" fmla="*/ 0 h 115823"/>
                <a:gd name="connsiteX2" fmla="*/ 0 w 171450"/>
                <a:gd name="connsiteY2" fmla="*/ 9525 h 115823"/>
                <a:gd name="connsiteX3" fmla="*/ 0 w 171450"/>
                <a:gd name="connsiteY3" fmla="*/ 68199 h 115823"/>
                <a:gd name="connsiteX4" fmla="*/ 47625 w 171450"/>
                <a:gd name="connsiteY4" fmla="*/ 115824 h 115823"/>
                <a:gd name="connsiteX5" fmla="*/ 123825 w 171450"/>
                <a:gd name="connsiteY5" fmla="*/ 115824 h 115823"/>
                <a:gd name="connsiteX6" fmla="*/ 171450 w 171450"/>
                <a:gd name="connsiteY6" fmla="*/ 68199 h 115823"/>
                <a:gd name="connsiteX7" fmla="*/ 171450 w 171450"/>
                <a:gd name="connsiteY7" fmla="*/ 9525 h 115823"/>
                <a:gd name="connsiteX8" fmla="*/ 161925 w 171450"/>
                <a:gd name="connsiteY8" fmla="*/ 0 h 115823"/>
                <a:gd name="connsiteX9" fmla="*/ 59150 w 171450"/>
                <a:gd name="connsiteY9" fmla="*/ 79724 h 115823"/>
                <a:gd name="connsiteX10" fmla="*/ 56007 w 171450"/>
                <a:gd name="connsiteY10" fmla="*/ 81724 h 115823"/>
                <a:gd name="connsiteX11" fmla="*/ 52388 w 171450"/>
                <a:gd name="connsiteY11" fmla="*/ 82486 h 115823"/>
                <a:gd name="connsiteX12" fmla="*/ 48768 w 171450"/>
                <a:gd name="connsiteY12" fmla="*/ 81724 h 115823"/>
                <a:gd name="connsiteX13" fmla="*/ 45625 w 171450"/>
                <a:gd name="connsiteY13" fmla="*/ 79724 h 115823"/>
                <a:gd name="connsiteX14" fmla="*/ 42863 w 171450"/>
                <a:gd name="connsiteY14" fmla="*/ 72961 h 115823"/>
                <a:gd name="connsiteX15" fmla="*/ 45625 w 171450"/>
                <a:gd name="connsiteY15" fmla="*/ 66198 h 115823"/>
                <a:gd name="connsiteX16" fmla="*/ 48768 w 171450"/>
                <a:gd name="connsiteY16" fmla="*/ 64198 h 115823"/>
                <a:gd name="connsiteX17" fmla="*/ 56007 w 171450"/>
                <a:gd name="connsiteY17" fmla="*/ 64198 h 115823"/>
                <a:gd name="connsiteX18" fmla="*/ 59150 w 171450"/>
                <a:gd name="connsiteY18" fmla="*/ 66198 h 115823"/>
                <a:gd name="connsiteX19" fmla="*/ 61913 w 171450"/>
                <a:gd name="connsiteY19" fmla="*/ 72961 h 115823"/>
                <a:gd name="connsiteX20" fmla="*/ 59150 w 171450"/>
                <a:gd name="connsiteY20" fmla="*/ 79724 h 115823"/>
                <a:gd name="connsiteX21" fmla="*/ 61151 w 171450"/>
                <a:gd name="connsiteY21" fmla="*/ 43243 h 115823"/>
                <a:gd name="connsiteX22" fmla="*/ 59150 w 171450"/>
                <a:gd name="connsiteY22" fmla="*/ 46386 h 115823"/>
                <a:gd name="connsiteX23" fmla="*/ 56007 w 171450"/>
                <a:gd name="connsiteY23" fmla="*/ 48387 h 115823"/>
                <a:gd name="connsiteX24" fmla="*/ 52388 w 171450"/>
                <a:gd name="connsiteY24" fmla="*/ 49149 h 115823"/>
                <a:gd name="connsiteX25" fmla="*/ 48768 w 171450"/>
                <a:gd name="connsiteY25" fmla="*/ 48387 h 115823"/>
                <a:gd name="connsiteX26" fmla="*/ 45625 w 171450"/>
                <a:gd name="connsiteY26" fmla="*/ 46386 h 115823"/>
                <a:gd name="connsiteX27" fmla="*/ 43625 w 171450"/>
                <a:gd name="connsiteY27" fmla="*/ 43243 h 115823"/>
                <a:gd name="connsiteX28" fmla="*/ 42863 w 171450"/>
                <a:gd name="connsiteY28" fmla="*/ 39624 h 115823"/>
                <a:gd name="connsiteX29" fmla="*/ 43625 w 171450"/>
                <a:gd name="connsiteY29" fmla="*/ 36004 h 115823"/>
                <a:gd name="connsiteX30" fmla="*/ 45625 w 171450"/>
                <a:gd name="connsiteY30" fmla="*/ 32861 h 115823"/>
                <a:gd name="connsiteX31" fmla="*/ 48768 w 171450"/>
                <a:gd name="connsiteY31" fmla="*/ 30861 h 115823"/>
                <a:gd name="connsiteX32" fmla="*/ 56007 w 171450"/>
                <a:gd name="connsiteY32" fmla="*/ 30861 h 115823"/>
                <a:gd name="connsiteX33" fmla="*/ 59150 w 171450"/>
                <a:gd name="connsiteY33" fmla="*/ 32861 h 115823"/>
                <a:gd name="connsiteX34" fmla="*/ 61151 w 171450"/>
                <a:gd name="connsiteY34" fmla="*/ 36004 h 115823"/>
                <a:gd name="connsiteX35" fmla="*/ 61913 w 171450"/>
                <a:gd name="connsiteY35" fmla="*/ 39624 h 115823"/>
                <a:gd name="connsiteX36" fmla="*/ 61151 w 171450"/>
                <a:gd name="connsiteY36" fmla="*/ 43243 h 115823"/>
                <a:gd name="connsiteX37" fmla="*/ 92488 w 171450"/>
                <a:gd name="connsiteY37" fmla="*/ 46386 h 115823"/>
                <a:gd name="connsiteX38" fmla="*/ 89345 w 171450"/>
                <a:gd name="connsiteY38" fmla="*/ 48387 h 115823"/>
                <a:gd name="connsiteX39" fmla="*/ 85725 w 171450"/>
                <a:gd name="connsiteY39" fmla="*/ 49149 h 115823"/>
                <a:gd name="connsiteX40" fmla="*/ 82106 w 171450"/>
                <a:gd name="connsiteY40" fmla="*/ 48387 h 115823"/>
                <a:gd name="connsiteX41" fmla="*/ 78962 w 171450"/>
                <a:gd name="connsiteY41" fmla="*/ 46386 h 115823"/>
                <a:gd name="connsiteX42" fmla="*/ 76200 w 171450"/>
                <a:gd name="connsiteY42" fmla="*/ 39624 h 115823"/>
                <a:gd name="connsiteX43" fmla="*/ 78962 w 171450"/>
                <a:gd name="connsiteY43" fmla="*/ 32861 h 115823"/>
                <a:gd name="connsiteX44" fmla="*/ 82106 w 171450"/>
                <a:gd name="connsiteY44" fmla="*/ 30861 h 115823"/>
                <a:gd name="connsiteX45" fmla="*/ 89345 w 171450"/>
                <a:gd name="connsiteY45" fmla="*/ 30861 h 115823"/>
                <a:gd name="connsiteX46" fmla="*/ 92488 w 171450"/>
                <a:gd name="connsiteY46" fmla="*/ 32861 h 115823"/>
                <a:gd name="connsiteX47" fmla="*/ 95250 w 171450"/>
                <a:gd name="connsiteY47" fmla="*/ 39624 h 115823"/>
                <a:gd name="connsiteX48" fmla="*/ 92488 w 171450"/>
                <a:gd name="connsiteY48" fmla="*/ 46386 h 115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71450" h="115823">
                  <a:moveTo>
                    <a:pt x="161925" y="0"/>
                  </a:moveTo>
                  <a:lnTo>
                    <a:pt x="9525" y="0"/>
                  </a:lnTo>
                  <a:cubicBezTo>
                    <a:pt x="4286" y="0"/>
                    <a:pt x="0" y="4286"/>
                    <a:pt x="0" y="9525"/>
                  </a:cubicBezTo>
                  <a:lnTo>
                    <a:pt x="0" y="68199"/>
                  </a:lnTo>
                  <a:cubicBezTo>
                    <a:pt x="0" y="96774"/>
                    <a:pt x="14288" y="115824"/>
                    <a:pt x="47625" y="115824"/>
                  </a:cubicBezTo>
                  <a:lnTo>
                    <a:pt x="123825" y="115824"/>
                  </a:lnTo>
                  <a:cubicBezTo>
                    <a:pt x="157163" y="115824"/>
                    <a:pt x="171450" y="96774"/>
                    <a:pt x="171450" y="68199"/>
                  </a:cubicBezTo>
                  <a:lnTo>
                    <a:pt x="171450" y="9525"/>
                  </a:lnTo>
                  <a:cubicBezTo>
                    <a:pt x="171450" y="4286"/>
                    <a:pt x="167164" y="0"/>
                    <a:pt x="161925" y="0"/>
                  </a:cubicBezTo>
                  <a:close/>
                  <a:moveTo>
                    <a:pt x="59150" y="79724"/>
                  </a:moveTo>
                  <a:cubicBezTo>
                    <a:pt x="58198" y="80581"/>
                    <a:pt x="57150" y="81248"/>
                    <a:pt x="56007" y="81724"/>
                  </a:cubicBezTo>
                  <a:cubicBezTo>
                    <a:pt x="54864" y="82200"/>
                    <a:pt x="53626" y="82486"/>
                    <a:pt x="52388" y="82486"/>
                  </a:cubicBezTo>
                  <a:cubicBezTo>
                    <a:pt x="51149" y="82486"/>
                    <a:pt x="49911" y="82200"/>
                    <a:pt x="48768" y="81724"/>
                  </a:cubicBezTo>
                  <a:cubicBezTo>
                    <a:pt x="47625" y="81248"/>
                    <a:pt x="46577" y="80581"/>
                    <a:pt x="45625" y="79724"/>
                  </a:cubicBezTo>
                  <a:cubicBezTo>
                    <a:pt x="43910" y="77914"/>
                    <a:pt x="42863" y="75438"/>
                    <a:pt x="42863" y="72961"/>
                  </a:cubicBezTo>
                  <a:cubicBezTo>
                    <a:pt x="42863" y="70485"/>
                    <a:pt x="43910" y="68008"/>
                    <a:pt x="45625" y="66198"/>
                  </a:cubicBezTo>
                  <a:cubicBezTo>
                    <a:pt x="46577" y="65341"/>
                    <a:pt x="47625" y="64674"/>
                    <a:pt x="48768" y="64198"/>
                  </a:cubicBezTo>
                  <a:cubicBezTo>
                    <a:pt x="51054" y="63246"/>
                    <a:pt x="53721" y="63246"/>
                    <a:pt x="56007" y="64198"/>
                  </a:cubicBezTo>
                  <a:cubicBezTo>
                    <a:pt x="57150" y="64674"/>
                    <a:pt x="58198" y="65341"/>
                    <a:pt x="59150" y="66198"/>
                  </a:cubicBezTo>
                  <a:cubicBezTo>
                    <a:pt x="60865" y="68008"/>
                    <a:pt x="61913" y="70485"/>
                    <a:pt x="61913" y="72961"/>
                  </a:cubicBezTo>
                  <a:cubicBezTo>
                    <a:pt x="61913" y="75438"/>
                    <a:pt x="60865" y="77914"/>
                    <a:pt x="59150" y="79724"/>
                  </a:cubicBezTo>
                  <a:close/>
                  <a:moveTo>
                    <a:pt x="61151" y="43243"/>
                  </a:moveTo>
                  <a:cubicBezTo>
                    <a:pt x="60674" y="44386"/>
                    <a:pt x="60008" y="45434"/>
                    <a:pt x="59150" y="46386"/>
                  </a:cubicBezTo>
                  <a:cubicBezTo>
                    <a:pt x="58198" y="47244"/>
                    <a:pt x="57150" y="47910"/>
                    <a:pt x="56007" y="48387"/>
                  </a:cubicBezTo>
                  <a:cubicBezTo>
                    <a:pt x="54864" y="48863"/>
                    <a:pt x="53626" y="49149"/>
                    <a:pt x="52388" y="49149"/>
                  </a:cubicBezTo>
                  <a:cubicBezTo>
                    <a:pt x="51149" y="49149"/>
                    <a:pt x="49911" y="48863"/>
                    <a:pt x="48768" y="48387"/>
                  </a:cubicBezTo>
                  <a:cubicBezTo>
                    <a:pt x="47625" y="47910"/>
                    <a:pt x="46577" y="47244"/>
                    <a:pt x="45625" y="46386"/>
                  </a:cubicBezTo>
                  <a:cubicBezTo>
                    <a:pt x="44768" y="45434"/>
                    <a:pt x="44101" y="44386"/>
                    <a:pt x="43625" y="43243"/>
                  </a:cubicBezTo>
                  <a:cubicBezTo>
                    <a:pt x="43148" y="42100"/>
                    <a:pt x="42863" y="40862"/>
                    <a:pt x="42863" y="39624"/>
                  </a:cubicBezTo>
                  <a:cubicBezTo>
                    <a:pt x="42863" y="38385"/>
                    <a:pt x="43148" y="37147"/>
                    <a:pt x="43625" y="36004"/>
                  </a:cubicBezTo>
                  <a:cubicBezTo>
                    <a:pt x="44101" y="34861"/>
                    <a:pt x="44768" y="33813"/>
                    <a:pt x="45625" y="32861"/>
                  </a:cubicBezTo>
                  <a:cubicBezTo>
                    <a:pt x="46577" y="32004"/>
                    <a:pt x="47625" y="31337"/>
                    <a:pt x="48768" y="30861"/>
                  </a:cubicBezTo>
                  <a:cubicBezTo>
                    <a:pt x="51054" y="29908"/>
                    <a:pt x="53721" y="29908"/>
                    <a:pt x="56007" y="30861"/>
                  </a:cubicBezTo>
                  <a:cubicBezTo>
                    <a:pt x="57150" y="31337"/>
                    <a:pt x="58198" y="32004"/>
                    <a:pt x="59150" y="32861"/>
                  </a:cubicBezTo>
                  <a:cubicBezTo>
                    <a:pt x="60008" y="33813"/>
                    <a:pt x="60674" y="34861"/>
                    <a:pt x="61151" y="36004"/>
                  </a:cubicBezTo>
                  <a:cubicBezTo>
                    <a:pt x="61627" y="37147"/>
                    <a:pt x="61913" y="38385"/>
                    <a:pt x="61913" y="39624"/>
                  </a:cubicBezTo>
                  <a:cubicBezTo>
                    <a:pt x="61913" y="40862"/>
                    <a:pt x="61627" y="42100"/>
                    <a:pt x="61151" y="43243"/>
                  </a:cubicBezTo>
                  <a:close/>
                  <a:moveTo>
                    <a:pt x="92488" y="46386"/>
                  </a:moveTo>
                  <a:cubicBezTo>
                    <a:pt x="91535" y="47244"/>
                    <a:pt x="90488" y="47910"/>
                    <a:pt x="89345" y="48387"/>
                  </a:cubicBezTo>
                  <a:cubicBezTo>
                    <a:pt x="88202" y="48863"/>
                    <a:pt x="86963" y="49149"/>
                    <a:pt x="85725" y="49149"/>
                  </a:cubicBezTo>
                  <a:cubicBezTo>
                    <a:pt x="84487" y="49149"/>
                    <a:pt x="83249" y="48863"/>
                    <a:pt x="82106" y="48387"/>
                  </a:cubicBezTo>
                  <a:cubicBezTo>
                    <a:pt x="80963" y="47910"/>
                    <a:pt x="79915" y="47244"/>
                    <a:pt x="78962" y="46386"/>
                  </a:cubicBezTo>
                  <a:cubicBezTo>
                    <a:pt x="77248" y="44577"/>
                    <a:pt x="76200" y="42100"/>
                    <a:pt x="76200" y="39624"/>
                  </a:cubicBezTo>
                  <a:cubicBezTo>
                    <a:pt x="76200" y="37147"/>
                    <a:pt x="77248" y="34671"/>
                    <a:pt x="78962" y="32861"/>
                  </a:cubicBezTo>
                  <a:cubicBezTo>
                    <a:pt x="79915" y="32004"/>
                    <a:pt x="80963" y="31337"/>
                    <a:pt x="82106" y="30861"/>
                  </a:cubicBezTo>
                  <a:cubicBezTo>
                    <a:pt x="84392" y="29813"/>
                    <a:pt x="87059" y="29813"/>
                    <a:pt x="89345" y="30861"/>
                  </a:cubicBezTo>
                  <a:cubicBezTo>
                    <a:pt x="90488" y="31337"/>
                    <a:pt x="91535" y="32004"/>
                    <a:pt x="92488" y="32861"/>
                  </a:cubicBezTo>
                  <a:cubicBezTo>
                    <a:pt x="94202" y="34671"/>
                    <a:pt x="95250" y="37147"/>
                    <a:pt x="95250" y="39624"/>
                  </a:cubicBezTo>
                  <a:cubicBezTo>
                    <a:pt x="95250" y="42100"/>
                    <a:pt x="94202" y="44577"/>
                    <a:pt x="92488" y="46386"/>
                  </a:cubicBezTo>
                  <a:close/>
                </a:path>
              </a:pathLst>
            </a:custGeom>
            <a:grpFill/>
            <a:ln w="9525" cap="flat">
              <a:noFill/>
              <a:prstDash val="solid"/>
              <a:miter/>
            </a:ln>
          </p:spPr>
          <p:txBody>
            <a:bodyPr rtlCol="0" anchor="ctr"/>
            <a:lstStyle/>
            <a:p>
              <a:endParaRPr lang="en-GB"/>
            </a:p>
          </p:txBody>
        </p:sp>
      </p:grpSp>
      <p:sp>
        <p:nvSpPr>
          <p:cNvPr id="4" name="TextBox 3">
            <a:extLst>
              <a:ext uri="{FF2B5EF4-FFF2-40B4-BE49-F238E27FC236}">
                <a16:creationId xmlns:a16="http://schemas.microsoft.com/office/drawing/2014/main" id="{500E0B20-08D2-70F0-B952-19F5B2F575B1}"/>
              </a:ext>
            </a:extLst>
          </p:cNvPr>
          <p:cNvSpPr txBox="1"/>
          <p:nvPr/>
        </p:nvSpPr>
        <p:spPr>
          <a:xfrm>
            <a:off x="4538771" y="4414252"/>
            <a:ext cx="559023" cy="161583"/>
          </a:xfrm>
          <a:prstGeom prst="rect">
            <a:avLst/>
          </a:prstGeom>
          <a:noFill/>
        </p:spPr>
        <p:txBody>
          <a:bodyPr wrap="square" lIns="0" tIns="0" rIns="0" bIns="0" rtlCol="0">
            <a:spAutoFit/>
          </a:bodyPr>
          <a:lstStyle/>
          <a:p>
            <a:pPr algn="ctr"/>
            <a:r>
              <a:rPr lang="en-GB" sz="1050">
                <a:solidFill>
                  <a:schemeClr val="bg1"/>
                </a:solidFill>
                <a:latin typeface="+mj-lt"/>
              </a:rPr>
              <a:t>15.2%</a:t>
            </a:r>
          </a:p>
        </p:txBody>
      </p:sp>
      <p:sp>
        <p:nvSpPr>
          <p:cNvPr id="5" name="TextBox 4">
            <a:extLst>
              <a:ext uri="{FF2B5EF4-FFF2-40B4-BE49-F238E27FC236}">
                <a16:creationId xmlns:a16="http://schemas.microsoft.com/office/drawing/2014/main" id="{5D9B05C1-D225-F43F-B9CD-8EA4A6824AC7}"/>
              </a:ext>
            </a:extLst>
          </p:cNvPr>
          <p:cNvSpPr txBox="1"/>
          <p:nvPr/>
        </p:nvSpPr>
        <p:spPr>
          <a:xfrm>
            <a:off x="4538771" y="3291384"/>
            <a:ext cx="559023" cy="161583"/>
          </a:xfrm>
          <a:prstGeom prst="rect">
            <a:avLst/>
          </a:prstGeom>
          <a:noFill/>
        </p:spPr>
        <p:txBody>
          <a:bodyPr wrap="square" lIns="0" tIns="0" rIns="0" bIns="0" rtlCol="0">
            <a:spAutoFit/>
          </a:bodyPr>
          <a:lstStyle/>
          <a:p>
            <a:pPr algn="ctr"/>
            <a:r>
              <a:rPr lang="en-GB" sz="1050" dirty="0">
                <a:solidFill>
                  <a:schemeClr val="bg1"/>
                </a:solidFill>
                <a:latin typeface="+mj-lt"/>
              </a:rPr>
              <a:t>1.7%</a:t>
            </a:r>
          </a:p>
        </p:txBody>
      </p:sp>
      <p:sp>
        <p:nvSpPr>
          <p:cNvPr id="6" name="TextBox 5">
            <a:extLst>
              <a:ext uri="{FF2B5EF4-FFF2-40B4-BE49-F238E27FC236}">
                <a16:creationId xmlns:a16="http://schemas.microsoft.com/office/drawing/2014/main" id="{B3B77EDF-2B20-7388-8703-BF85248B760E}"/>
              </a:ext>
            </a:extLst>
          </p:cNvPr>
          <p:cNvSpPr txBox="1"/>
          <p:nvPr/>
        </p:nvSpPr>
        <p:spPr>
          <a:xfrm>
            <a:off x="4538771" y="4045441"/>
            <a:ext cx="559023" cy="161583"/>
          </a:xfrm>
          <a:prstGeom prst="rect">
            <a:avLst/>
          </a:prstGeom>
          <a:noFill/>
        </p:spPr>
        <p:txBody>
          <a:bodyPr wrap="square" lIns="0" tIns="0" rIns="0" bIns="0" rtlCol="0">
            <a:spAutoFit/>
          </a:bodyPr>
          <a:lstStyle/>
          <a:p>
            <a:pPr algn="ctr"/>
            <a:r>
              <a:rPr lang="en-GB" sz="1050" dirty="0">
                <a:solidFill>
                  <a:schemeClr val="bg1"/>
                </a:solidFill>
                <a:latin typeface="+mj-lt"/>
              </a:rPr>
              <a:t>21.3%</a:t>
            </a:r>
          </a:p>
        </p:txBody>
      </p:sp>
      <p:sp>
        <p:nvSpPr>
          <p:cNvPr id="7" name="TextBox 6">
            <a:extLst>
              <a:ext uri="{FF2B5EF4-FFF2-40B4-BE49-F238E27FC236}">
                <a16:creationId xmlns:a16="http://schemas.microsoft.com/office/drawing/2014/main" id="{24C14EA8-88BB-B2F6-D7BF-E2277EC78224}"/>
              </a:ext>
            </a:extLst>
          </p:cNvPr>
          <p:cNvSpPr txBox="1"/>
          <p:nvPr/>
        </p:nvSpPr>
        <p:spPr>
          <a:xfrm>
            <a:off x="4532919" y="3579757"/>
            <a:ext cx="570727" cy="161583"/>
          </a:xfrm>
          <a:prstGeom prst="rect">
            <a:avLst/>
          </a:prstGeom>
          <a:noFill/>
        </p:spPr>
        <p:txBody>
          <a:bodyPr wrap="square" lIns="0" tIns="0" rIns="0" bIns="0" rtlCol="0">
            <a:spAutoFit/>
          </a:bodyPr>
          <a:lstStyle/>
          <a:p>
            <a:pPr algn="ctr"/>
            <a:r>
              <a:rPr lang="en-GB" sz="1050" dirty="0">
                <a:solidFill>
                  <a:schemeClr val="bg1"/>
                </a:solidFill>
                <a:latin typeface="+mj-lt"/>
              </a:rPr>
              <a:t>38.1%</a:t>
            </a:r>
          </a:p>
        </p:txBody>
      </p:sp>
      <p:sp>
        <p:nvSpPr>
          <p:cNvPr id="15" name="TextBox 14">
            <a:extLst>
              <a:ext uri="{FF2B5EF4-FFF2-40B4-BE49-F238E27FC236}">
                <a16:creationId xmlns:a16="http://schemas.microsoft.com/office/drawing/2014/main" id="{5C27A3B2-3737-3AE5-AA90-520E05B1E339}"/>
              </a:ext>
            </a:extLst>
          </p:cNvPr>
          <p:cNvSpPr txBox="1"/>
          <p:nvPr/>
        </p:nvSpPr>
        <p:spPr>
          <a:xfrm>
            <a:off x="4505911" y="2818411"/>
            <a:ext cx="624742" cy="161583"/>
          </a:xfrm>
          <a:prstGeom prst="rect">
            <a:avLst/>
          </a:prstGeom>
          <a:noFill/>
        </p:spPr>
        <p:txBody>
          <a:bodyPr wrap="square" lIns="0" tIns="0" rIns="0" bIns="0" rtlCol="0">
            <a:spAutoFit/>
          </a:bodyPr>
          <a:lstStyle/>
          <a:p>
            <a:pPr algn="ctr"/>
            <a:r>
              <a:rPr lang="en-GB" sz="1050" dirty="0">
                <a:solidFill>
                  <a:schemeClr val="bg1"/>
                </a:solidFill>
                <a:latin typeface="+mj-lt"/>
              </a:rPr>
              <a:t>23.7%</a:t>
            </a:r>
          </a:p>
        </p:txBody>
      </p:sp>
      <p:sp>
        <p:nvSpPr>
          <p:cNvPr id="16" name="TextBox 15">
            <a:extLst>
              <a:ext uri="{FF2B5EF4-FFF2-40B4-BE49-F238E27FC236}">
                <a16:creationId xmlns:a16="http://schemas.microsoft.com/office/drawing/2014/main" id="{BD0D30D4-05A0-8257-57D9-4F3B43CDF14F}"/>
              </a:ext>
            </a:extLst>
          </p:cNvPr>
          <p:cNvSpPr txBox="1"/>
          <p:nvPr/>
        </p:nvSpPr>
        <p:spPr>
          <a:xfrm>
            <a:off x="6848940" y="4319373"/>
            <a:ext cx="559023" cy="161583"/>
          </a:xfrm>
          <a:prstGeom prst="rect">
            <a:avLst/>
          </a:prstGeom>
          <a:noFill/>
        </p:spPr>
        <p:txBody>
          <a:bodyPr wrap="square" lIns="0" tIns="0" rIns="0" bIns="0" rtlCol="0">
            <a:spAutoFit/>
          </a:bodyPr>
          <a:lstStyle/>
          <a:p>
            <a:pPr algn="ctr"/>
            <a:r>
              <a:rPr lang="en-GB" sz="1050" dirty="0">
                <a:solidFill>
                  <a:schemeClr val="bg1"/>
                </a:solidFill>
                <a:latin typeface="+mj-lt"/>
              </a:rPr>
              <a:t>31%</a:t>
            </a:r>
          </a:p>
        </p:txBody>
      </p:sp>
      <p:sp>
        <p:nvSpPr>
          <p:cNvPr id="19" name="TextBox 18">
            <a:extLst>
              <a:ext uri="{FF2B5EF4-FFF2-40B4-BE49-F238E27FC236}">
                <a16:creationId xmlns:a16="http://schemas.microsoft.com/office/drawing/2014/main" id="{F3BEEE97-9174-E66B-A380-83F08A71DE90}"/>
              </a:ext>
            </a:extLst>
          </p:cNvPr>
          <p:cNvSpPr txBox="1"/>
          <p:nvPr/>
        </p:nvSpPr>
        <p:spPr>
          <a:xfrm>
            <a:off x="6848940" y="2849129"/>
            <a:ext cx="559023" cy="161583"/>
          </a:xfrm>
          <a:prstGeom prst="rect">
            <a:avLst/>
          </a:prstGeom>
          <a:noFill/>
        </p:spPr>
        <p:txBody>
          <a:bodyPr wrap="square" lIns="0" tIns="0" rIns="0" bIns="0" rtlCol="0">
            <a:spAutoFit/>
          </a:bodyPr>
          <a:lstStyle/>
          <a:p>
            <a:pPr algn="ctr"/>
            <a:r>
              <a:rPr lang="en-GB" sz="1050" dirty="0">
                <a:solidFill>
                  <a:schemeClr val="bg1"/>
                </a:solidFill>
                <a:latin typeface="+mj-lt"/>
              </a:rPr>
              <a:t>0.8%</a:t>
            </a:r>
          </a:p>
        </p:txBody>
      </p:sp>
      <p:sp>
        <p:nvSpPr>
          <p:cNvPr id="24" name="TextBox 23">
            <a:extLst>
              <a:ext uri="{FF2B5EF4-FFF2-40B4-BE49-F238E27FC236}">
                <a16:creationId xmlns:a16="http://schemas.microsoft.com/office/drawing/2014/main" id="{5BF3FE85-B835-4850-9B72-E7C588D49C29}"/>
              </a:ext>
            </a:extLst>
          </p:cNvPr>
          <p:cNvSpPr txBox="1"/>
          <p:nvPr/>
        </p:nvSpPr>
        <p:spPr>
          <a:xfrm>
            <a:off x="6848940" y="3750380"/>
            <a:ext cx="559023" cy="161583"/>
          </a:xfrm>
          <a:prstGeom prst="rect">
            <a:avLst/>
          </a:prstGeom>
          <a:noFill/>
        </p:spPr>
        <p:txBody>
          <a:bodyPr wrap="square" lIns="0" tIns="0" rIns="0" bIns="0" rtlCol="0">
            <a:spAutoFit/>
          </a:bodyPr>
          <a:lstStyle/>
          <a:p>
            <a:pPr algn="ctr"/>
            <a:r>
              <a:rPr lang="en-GB" sz="1050" dirty="0">
                <a:solidFill>
                  <a:schemeClr val="bg1"/>
                </a:solidFill>
                <a:latin typeface="+mj-lt"/>
              </a:rPr>
              <a:t>27.7%</a:t>
            </a:r>
          </a:p>
        </p:txBody>
      </p:sp>
      <p:sp>
        <p:nvSpPr>
          <p:cNvPr id="25" name="TextBox 24">
            <a:extLst>
              <a:ext uri="{FF2B5EF4-FFF2-40B4-BE49-F238E27FC236}">
                <a16:creationId xmlns:a16="http://schemas.microsoft.com/office/drawing/2014/main" id="{ED2CBDBC-A9E8-A761-A07D-92987297DA0E}"/>
              </a:ext>
            </a:extLst>
          </p:cNvPr>
          <p:cNvSpPr txBox="1"/>
          <p:nvPr/>
        </p:nvSpPr>
        <p:spPr>
          <a:xfrm>
            <a:off x="6843088" y="3165956"/>
            <a:ext cx="570727" cy="161583"/>
          </a:xfrm>
          <a:prstGeom prst="rect">
            <a:avLst/>
          </a:prstGeom>
          <a:noFill/>
        </p:spPr>
        <p:txBody>
          <a:bodyPr wrap="square" lIns="0" tIns="0" rIns="0" bIns="0" rtlCol="0">
            <a:spAutoFit/>
          </a:bodyPr>
          <a:lstStyle/>
          <a:p>
            <a:pPr algn="ctr"/>
            <a:r>
              <a:rPr lang="en-GB" sz="1050" dirty="0">
                <a:solidFill>
                  <a:schemeClr val="bg1"/>
                </a:solidFill>
                <a:latin typeface="+mj-lt"/>
              </a:rPr>
              <a:t>34.3%</a:t>
            </a:r>
          </a:p>
        </p:txBody>
      </p:sp>
      <p:sp>
        <p:nvSpPr>
          <p:cNvPr id="27" name="TextBox 26">
            <a:extLst>
              <a:ext uri="{FF2B5EF4-FFF2-40B4-BE49-F238E27FC236}">
                <a16:creationId xmlns:a16="http://schemas.microsoft.com/office/drawing/2014/main" id="{3447F2F4-CCB2-CD41-445D-6B2219EDF1F1}"/>
              </a:ext>
            </a:extLst>
          </p:cNvPr>
          <p:cNvSpPr txBox="1"/>
          <p:nvPr/>
        </p:nvSpPr>
        <p:spPr>
          <a:xfrm>
            <a:off x="6816080" y="2687546"/>
            <a:ext cx="624742" cy="161583"/>
          </a:xfrm>
          <a:prstGeom prst="rect">
            <a:avLst/>
          </a:prstGeom>
          <a:noFill/>
        </p:spPr>
        <p:txBody>
          <a:bodyPr wrap="square" lIns="0" tIns="0" rIns="0" bIns="0" rtlCol="0">
            <a:spAutoFit/>
          </a:bodyPr>
          <a:lstStyle/>
          <a:p>
            <a:pPr algn="ctr"/>
            <a:r>
              <a:rPr lang="en-GB" sz="1050" dirty="0">
                <a:solidFill>
                  <a:schemeClr val="bg1"/>
                </a:solidFill>
                <a:latin typeface="+mj-lt"/>
              </a:rPr>
              <a:t>6.2%</a:t>
            </a:r>
          </a:p>
        </p:txBody>
      </p:sp>
      <p:sp>
        <p:nvSpPr>
          <p:cNvPr id="28" name="TextBox 27">
            <a:extLst>
              <a:ext uri="{FF2B5EF4-FFF2-40B4-BE49-F238E27FC236}">
                <a16:creationId xmlns:a16="http://schemas.microsoft.com/office/drawing/2014/main" id="{05C99206-7B51-8242-C9BA-C745F47D8D28}"/>
              </a:ext>
            </a:extLst>
          </p:cNvPr>
          <p:cNvSpPr txBox="1"/>
          <p:nvPr/>
        </p:nvSpPr>
        <p:spPr>
          <a:xfrm>
            <a:off x="6711824" y="2400529"/>
            <a:ext cx="833254" cy="215444"/>
          </a:xfrm>
          <a:prstGeom prst="rect">
            <a:avLst/>
          </a:prstGeom>
          <a:noFill/>
        </p:spPr>
        <p:txBody>
          <a:bodyPr wrap="square" lIns="0" tIns="0" rIns="0" bIns="0" rtlCol="0">
            <a:spAutoFit/>
          </a:bodyPr>
          <a:lstStyle/>
          <a:p>
            <a:pPr algn="ctr"/>
            <a:r>
              <a:rPr lang="en-GB" sz="1400" dirty="0">
                <a:latin typeface="+mj-lt"/>
              </a:rPr>
              <a:t>Projected </a:t>
            </a:r>
          </a:p>
        </p:txBody>
      </p:sp>
      <p:sp>
        <p:nvSpPr>
          <p:cNvPr id="33" name="Right Brace 32">
            <a:extLst>
              <a:ext uri="{FF2B5EF4-FFF2-40B4-BE49-F238E27FC236}">
                <a16:creationId xmlns:a16="http://schemas.microsoft.com/office/drawing/2014/main" id="{7B07FDBA-5800-5858-94F5-71332A2F105F}"/>
              </a:ext>
            </a:extLst>
          </p:cNvPr>
          <p:cNvSpPr/>
          <p:nvPr/>
        </p:nvSpPr>
        <p:spPr>
          <a:xfrm>
            <a:off x="7687251" y="3506016"/>
            <a:ext cx="435777" cy="1162504"/>
          </a:xfrm>
          <a:prstGeom prst="rightBrace">
            <a:avLst>
              <a:gd name="adj1" fmla="val 0"/>
              <a:gd name="adj2" fmla="val 79060"/>
            </a:avLst>
          </a:prstGeom>
          <a:ln>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Footer">
            <a:extLst>
              <a:ext uri="{FF2B5EF4-FFF2-40B4-BE49-F238E27FC236}">
                <a16:creationId xmlns:a16="http://schemas.microsoft.com/office/drawing/2014/main" id="{71987C2A-977F-1909-9161-A6F6AC3F986D}"/>
              </a:ext>
            </a:extLst>
          </p:cNvPr>
          <p:cNvSpPr txBox="1">
            <a:spLocks/>
          </p:cNvSpPr>
          <p:nvPr>
            <p:custDataLst>
              <p:tags r:id="rId2"/>
            </p:custDataLst>
          </p:nvPr>
        </p:nvSpPr>
        <p:spPr bwMode="black">
          <a:xfrm>
            <a:off x="1142652" y="6066241"/>
            <a:ext cx="2133094" cy="215444"/>
          </a:xfrm>
          <a:prstGeom prst="rect">
            <a:avLst/>
          </a:prstGeom>
        </p:spPr>
        <p:txBody>
          <a:bodyPr vert="horz" wrap="none" lIns="0" tIns="0" rIns="0" bIns="0" rtlCol="0" anchor="b" anchorCtr="0"/>
          <a:lstStyle/>
          <a:p>
            <a:pPr marL="0" defTabSz="914400" rtl="0" eaLnBrk="1" latinLnBrk="0" hangingPunct="1"/>
            <a:r>
              <a:rPr lang="en-US" sz="800" b="0" kern="1200" dirty="0">
                <a:latin typeface="SwissReSans" pitchFamily="34" charset="0"/>
                <a:ea typeface="+mn-ea"/>
                <a:cs typeface="+mn-cs"/>
              </a:rPr>
              <a:t>Source: Lancet data.  </a:t>
            </a:r>
          </a:p>
        </p:txBody>
      </p:sp>
    </p:spTree>
    <p:extLst>
      <p:ext uri="{BB962C8B-B14F-4D97-AF65-F5344CB8AC3E}">
        <p14:creationId xmlns:p14="http://schemas.microsoft.com/office/powerpoint/2010/main" val="19042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B4610-120C-1A74-D8D1-693BA8050EF6}"/>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02CF38A-B445-FBFD-045F-570B98F602CA}"/>
              </a:ext>
            </a:extLst>
          </p:cNvPr>
          <p:cNvSpPr>
            <a:spLocks noGrp="1"/>
          </p:cNvSpPr>
          <p:nvPr>
            <p:ph type="sldNum" sz="quarter" idx="12"/>
          </p:nvPr>
        </p:nvSpPr>
        <p:spPr/>
        <p:txBody>
          <a:bodyPr/>
          <a:lstStyle/>
          <a:p>
            <a:fld id="{5E4D2043-7E31-4A53-BD33-72A88E682172}" type="slidenum">
              <a:rPr lang="en-US" smtClean="0"/>
              <a:pPr/>
              <a:t>9</a:t>
            </a:fld>
            <a:endParaRPr lang="en-US"/>
          </a:p>
        </p:txBody>
      </p:sp>
      <p:sp>
        <p:nvSpPr>
          <p:cNvPr id="3" name="Title 2">
            <a:extLst>
              <a:ext uri="{FF2B5EF4-FFF2-40B4-BE49-F238E27FC236}">
                <a16:creationId xmlns:a16="http://schemas.microsoft.com/office/drawing/2014/main" id="{991755A2-8BE0-E2EC-3A69-84BD2106C166}"/>
              </a:ext>
            </a:extLst>
          </p:cNvPr>
          <p:cNvSpPr>
            <a:spLocks noGrp="1"/>
          </p:cNvSpPr>
          <p:nvPr>
            <p:ph type="title"/>
          </p:nvPr>
        </p:nvSpPr>
        <p:spPr/>
        <p:txBody>
          <a:bodyPr/>
          <a:lstStyle/>
          <a:p>
            <a:r>
              <a:rPr lang="en-GB" dirty="0"/>
              <a:t>US population mortality improvement trends(with overlaid </a:t>
            </a:r>
            <a:r>
              <a:rPr lang="de-CH" dirty="0"/>
              <a:t>top SE </a:t>
            </a:r>
            <a:r>
              <a:rPr lang="de-CH" dirty="0" err="1"/>
              <a:t>decile</a:t>
            </a:r>
            <a:r>
              <a:rPr lang="de-CH" dirty="0"/>
              <a:t>)</a:t>
            </a:r>
            <a:endParaRPr lang="en-GB" dirty="0"/>
          </a:p>
        </p:txBody>
      </p:sp>
      <p:sp>
        <p:nvSpPr>
          <p:cNvPr id="4" name="Text Placeholder 3">
            <a:extLst>
              <a:ext uri="{FF2B5EF4-FFF2-40B4-BE49-F238E27FC236}">
                <a16:creationId xmlns:a16="http://schemas.microsoft.com/office/drawing/2014/main" id="{1EE4F45A-E671-FE7C-60F7-EA1B3113362E}"/>
              </a:ext>
            </a:extLst>
          </p:cNvPr>
          <p:cNvSpPr>
            <a:spLocks noGrp="1"/>
          </p:cNvSpPr>
          <p:nvPr>
            <p:ph type="body" sz="quarter" idx="14"/>
          </p:nvPr>
        </p:nvSpPr>
        <p:spPr/>
        <p:txBody>
          <a:bodyPr/>
          <a:lstStyle/>
          <a:p>
            <a:endParaRPr lang="en-GB"/>
          </a:p>
        </p:txBody>
      </p:sp>
      <p:sp>
        <p:nvSpPr>
          <p:cNvPr id="5" name="Text Placeholder 4">
            <a:extLst>
              <a:ext uri="{FF2B5EF4-FFF2-40B4-BE49-F238E27FC236}">
                <a16:creationId xmlns:a16="http://schemas.microsoft.com/office/drawing/2014/main" id="{D752A6D9-B936-A173-6091-3009675853A3}"/>
              </a:ext>
            </a:extLst>
          </p:cNvPr>
          <p:cNvSpPr>
            <a:spLocks noGrp="1"/>
          </p:cNvSpPr>
          <p:nvPr>
            <p:ph type="body" sz="quarter" idx="15"/>
          </p:nvPr>
        </p:nvSpPr>
        <p:spPr/>
        <p:txBody>
          <a:bodyPr/>
          <a:lstStyle/>
          <a:p>
            <a:endParaRPr lang="en-GB"/>
          </a:p>
        </p:txBody>
      </p:sp>
      <p:pic>
        <p:nvPicPr>
          <p:cNvPr id="8" name="Picture 2">
            <a:extLst>
              <a:ext uri="{FF2B5EF4-FFF2-40B4-BE49-F238E27FC236}">
                <a16:creationId xmlns:a16="http://schemas.microsoft.com/office/drawing/2014/main" id="{9B803CB0-33FF-DA1F-0687-652AEC703B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02" r="1970"/>
          <a:stretch/>
        </p:blipFill>
        <p:spPr bwMode="auto">
          <a:xfrm>
            <a:off x="273943" y="1870168"/>
            <a:ext cx="11582641" cy="37645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3F6FFA9-090E-C009-974F-3A918C76F43C}"/>
              </a:ext>
            </a:extLst>
          </p:cNvPr>
          <p:cNvSpPr txBox="1"/>
          <p:nvPr/>
        </p:nvSpPr>
        <p:spPr>
          <a:xfrm>
            <a:off x="273943" y="5730586"/>
            <a:ext cx="10048874" cy="338554"/>
          </a:xfrm>
          <a:prstGeom prst="rect">
            <a:avLst/>
          </a:prstGeom>
          <a:noFill/>
        </p:spPr>
        <p:txBody>
          <a:bodyPr wrap="square">
            <a:spAutoFit/>
          </a:bodyPr>
          <a:lstStyle/>
          <a:p>
            <a:r>
              <a:rPr lang="en-US" sz="1600" dirty="0">
                <a:solidFill>
                  <a:schemeClr val="bg1"/>
                </a:solidFill>
                <a:latin typeface="+mn-lt"/>
                <a:hlinkClick r:id="rId3">
                  <a:extLst>
                    <a:ext uri="{A12FA001-AC4F-418D-AE19-62706E023703}">
                      <ahyp:hlinkClr xmlns:ahyp="http://schemas.microsoft.com/office/drawing/2018/hyperlinkcolor" val="tx"/>
                    </a:ext>
                  </a:extLst>
                </a:hlinkClick>
              </a:rPr>
              <a:t>The future of life expectancy May 2023, Swiss Re Institute</a:t>
            </a:r>
            <a:endParaRPr lang="en-GB" sz="1600" dirty="0">
              <a:solidFill>
                <a:schemeClr val="bg1"/>
              </a:solidFill>
              <a:latin typeface="+mn-lt"/>
            </a:endParaRPr>
          </a:p>
        </p:txBody>
      </p:sp>
      <p:pic>
        <p:nvPicPr>
          <p:cNvPr id="7" name="Picture 6">
            <a:extLst>
              <a:ext uri="{FF2B5EF4-FFF2-40B4-BE49-F238E27FC236}">
                <a16:creationId xmlns:a16="http://schemas.microsoft.com/office/drawing/2014/main" id="{5E663A03-754A-9EB8-9CBC-53E66A7FF624}"/>
              </a:ext>
            </a:extLst>
          </p:cNvPr>
          <p:cNvPicPr>
            <a:picLocks noChangeAspect="1"/>
          </p:cNvPicPr>
          <p:nvPr/>
        </p:nvPicPr>
        <p:blipFill>
          <a:blip r:embed="rId4">
            <a:alphaModFix amt="78000"/>
          </a:blip>
          <a:srcRect l="35081" t="25864" r="52176" b="12296"/>
          <a:stretch/>
        </p:blipFill>
        <p:spPr>
          <a:xfrm>
            <a:off x="4288155" y="2647950"/>
            <a:ext cx="1543050" cy="200025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EC8398BA-2082-8EE4-BD1A-2F325F0F4C07}"/>
              </a:ext>
            </a:extLst>
          </p:cNvPr>
          <p:cNvPicPr>
            <a:picLocks noChangeAspect="1"/>
          </p:cNvPicPr>
          <p:nvPr/>
        </p:nvPicPr>
        <p:blipFill>
          <a:blip r:embed="rId4">
            <a:alphaModFix amt="78000"/>
          </a:blip>
          <a:srcRect l="84500" t="25862" r="2452" b="12298"/>
          <a:stretch/>
        </p:blipFill>
        <p:spPr>
          <a:xfrm>
            <a:off x="10261378" y="2647950"/>
            <a:ext cx="1579886" cy="2000250"/>
          </a:xfrm>
          <a:prstGeom prst="rect">
            <a:avLst/>
          </a:prstGeom>
          <a:ln>
            <a:noFill/>
          </a:ln>
          <a:effectLst>
            <a:outerShdw blurRad="292100" dist="139700" dir="2700000" algn="tl" rotWithShape="0">
              <a:srgbClr val="333333">
                <a:alpha val="65000"/>
              </a:srgbClr>
            </a:outerShdw>
          </a:effectLst>
        </p:spPr>
      </p:pic>
      <p:sp>
        <p:nvSpPr>
          <p:cNvPr id="6" name="Arrow: Down 5">
            <a:extLst>
              <a:ext uri="{FF2B5EF4-FFF2-40B4-BE49-F238E27FC236}">
                <a16:creationId xmlns:a16="http://schemas.microsoft.com/office/drawing/2014/main" id="{0C3A24CE-21AE-D114-E1C3-2DC1840434F9}"/>
              </a:ext>
            </a:extLst>
          </p:cNvPr>
          <p:cNvSpPr/>
          <p:nvPr/>
        </p:nvSpPr>
        <p:spPr>
          <a:xfrm rot="10800000">
            <a:off x="4866709" y="4661487"/>
            <a:ext cx="248781" cy="973193"/>
          </a:xfrm>
          <a:prstGeom prst="downArrow">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10" name="Arrow: Down 9">
            <a:extLst>
              <a:ext uri="{FF2B5EF4-FFF2-40B4-BE49-F238E27FC236}">
                <a16:creationId xmlns:a16="http://schemas.microsoft.com/office/drawing/2014/main" id="{1B3151C6-8768-2E50-4418-A97D3946A483}"/>
              </a:ext>
            </a:extLst>
          </p:cNvPr>
          <p:cNvSpPr/>
          <p:nvPr/>
        </p:nvSpPr>
        <p:spPr>
          <a:xfrm rot="10800000">
            <a:off x="10811911" y="4654843"/>
            <a:ext cx="248781" cy="973193"/>
          </a:xfrm>
          <a:prstGeom prst="downArrow">
            <a:avLst/>
          </a:prstGeom>
          <a:solidFill>
            <a:srgbClr val="FFFF0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cxnSp>
        <p:nvCxnSpPr>
          <p:cNvPr id="15" name="Straight Connector 14">
            <a:extLst>
              <a:ext uri="{FF2B5EF4-FFF2-40B4-BE49-F238E27FC236}">
                <a16:creationId xmlns:a16="http://schemas.microsoft.com/office/drawing/2014/main" id="{46F10AED-A8B7-1090-99B5-B78DF55188CE}"/>
              </a:ext>
            </a:extLst>
          </p:cNvPr>
          <p:cNvCxnSpPr>
            <a:cxnSpLocks/>
          </p:cNvCxnSpPr>
          <p:nvPr/>
        </p:nvCxnSpPr>
        <p:spPr>
          <a:xfrm flipH="1" flipV="1">
            <a:off x="4991099" y="2552044"/>
            <a:ext cx="1" cy="209615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E5267EB-C6AB-6734-ECE7-0F7C5496FE9C}"/>
              </a:ext>
            </a:extLst>
          </p:cNvPr>
          <p:cNvCxnSpPr>
            <a:cxnSpLocks/>
          </p:cNvCxnSpPr>
          <p:nvPr/>
        </p:nvCxnSpPr>
        <p:spPr>
          <a:xfrm flipH="1" flipV="1">
            <a:off x="10936300" y="2545169"/>
            <a:ext cx="1" cy="2096156"/>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05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CLASSIFICATION" val="0"/>
  <p:tag name="AIPLABEL" val="Internal"/>
  <p:tag name="VERSINFO" val="SR2000"/>
  <p:tag name="COLORTHEME" val="1"/>
  <p:tag name="LANGUAGE" val="1033"/>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00.xml><?xml version="1.0" encoding="utf-8"?>
<p:tagLst xmlns:a="http://schemas.openxmlformats.org/drawingml/2006/main" xmlns:r="http://schemas.openxmlformats.org/officeDocument/2006/relationships" xmlns:p="http://schemas.openxmlformats.org/presentationml/2006/main">
  <p:tag name="SHAPETYPE" val="footer"/>
</p:tagLst>
</file>

<file path=ppt/tags/tag101.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0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3.xml><?xml version="1.0" encoding="utf-8"?>
<p:tagLst xmlns:a="http://schemas.openxmlformats.org/drawingml/2006/main" xmlns:r="http://schemas.openxmlformats.org/officeDocument/2006/relationships" xmlns:p="http://schemas.openxmlformats.org/presentationml/2006/main">
  <p:tag name="SHAPETYPE" val="footer"/>
</p:tagLst>
</file>

<file path=ppt/tags/tag104.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0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6.xml><?xml version="1.0" encoding="utf-8"?>
<p:tagLst xmlns:a="http://schemas.openxmlformats.org/drawingml/2006/main" xmlns:r="http://schemas.openxmlformats.org/officeDocument/2006/relationships" xmlns:p="http://schemas.openxmlformats.org/presentationml/2006/main">
  <p:tag name="SHAPETYPE" val="footer"/>
</p:tagLst>
</file>

<file path=ppt/tags/tag107.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0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09.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1.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1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1.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1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3.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14.xml><?xml version="1.0" encoding="utf-8"?>
<p:tagLst xmlns:a="http://schemas.openxmlformats.org/drawingml/2006/main" xmlns:r="http://schemas.openxmlformats.org/officeDocument/2006/relationships" xmlns:p="http://schemas.openxmlformats.org/presentationml/2006/main">
  <p:tag name="SHAPETYPE" val="footer"/>
</p:tagLst>
</file>

<file path=ppt/tags/tag115.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1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7.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1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19.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2.xml><?xml version="1.0" encoding="utf-8"?>
<p:tagLst xmlns:a="http://schemas.openxmlformats.org/drawingml/2006/main" xmlns:r="http://schemas.openxmlformats.org/officeDocument/2006/relationships" xmlns:p="http://schemas.openxmlformats.org/presentationml/2006/main">
  <p:tag name="SHAPETYPE" val="Gradient"/>
</p:tagLst>
</file>

<file path=ppt/tags/tag12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1.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2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3.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2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5.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2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7.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2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9.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3.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3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1.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3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3.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3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5.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3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7.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3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39.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4.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4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1.xml><?xml version="1.0" encoding="utf-8"?>
<p:tagLst xmlns:a="http://schemas.openxmlformats.org/drawingml/2006/main" xmlns:r="http://schemas.openxmlformats.org/officeDocument/2006/relationships" xmlns:p="http://schemas.openxmlformats.org/presentationml/2006/main">
  <p:tag name="SHAPETYPE" val="footer"/>
</p:tagLst>
</file>

<file path=ppt/tags/tag14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4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4.xml><?xml version="1.0" encoding="utf-8"?>
<p:tagLst xmlns:a="http://schemas.openxmlformats.org/drawingml/2006/main" xmlns:r="http://schemas.openxmlformats.org/officeDocument/2006/relationships" xmlns:p="http://schemas.openxmlformats.org/presentationml/2006/main">
  <p:tag name="SHAPETYPE" val="footer"/>
</p:tagLst>
</file>

<file path=ppt/tags/tag145.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4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47.xml><?xml version="1.0" encoding="utf-8"?>
<p:tagLst xmlns:a="http://schemas.openxmlformats.org/drawingml/2006/main" xmlns:r="http://schemas.openxmlformats.org/officeDocument/2006/relationships" xmlns:p="http://schemas.openxmlformats.org/presentationml/2006/main">
  <p:tag name="SHAPETYPE" val="footer"/>
</p:tagLst>
</file>

<file path=ppt/tags/tag14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4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50.xml><?xml version="1.0" encoding="utf-8"?>
<p:tagLst xmlns:a="http://schemas.openxmlformats.org/drawingml/2006/main" xmlns:r="http://schemas.openxmlformats.org/officeDocument/2006/relationships" xmlns:p="http://schemas.openxmlformats.org/presentationml/2006/main">
  <p:tag name="SHAPETYPE" val="footer"/>
</p:tagLst>
</file>

<file path=ppt/tags/tag151.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5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3.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5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55.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5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57.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5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59.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6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61.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62.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63.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6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65.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6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8.xml><?xml version="1.0" encoding="utf-8"?>
<p:tagLst xmlns:a="http://schemas.openxmlformats.org/drawingml/2006/main" xmlns:r="http://schemas.openxmlformats.org/officeDocument/2006/relationships" xmlns:p="http://schemas.openxmlformats.org/presentationml/2006/main">
  <p:tag name="SHAPETYPE" val="Background"/>
  <p:tag name="NAME" val="SR_z100_Cyber_Technology-1222958278_L1"/>
  <p:tag name="CATEGORY" val="Cyber &amp; Technology"/>
  <p:tag name="FILENAME" val="Z:\01_Client Projects\Swiss Re\Brandic\RELEASES\BRANDIC_2.4.04_FINAL_20210914\Brandic\PowerPoint\Brands\SR\Images\169\General\Cyber &amp; Technology\SR_z100_Cyber_Technology-1222958278_L1.jpg"/>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70.xml><?xml version="1.0" encoding="utf-8"?>
<p:tagLst xmlns:a="http://schemas.openxmlformats.org/drawingml/2006/main" xmlns:r="http://schemas.openxmlformats.org/officeDocument/2006/relationships" xmlns:p="http://schemas.openxmlformats.org/presentationml/2006/main">
  <p:tag name="SHAPETYPE" val="Background"/>
  <p:tag name="NAME" val="Swiss_Re_Power_Graphic_Mid_D"/>
  <p:tag name="CATEGORY" val="Power Graphics_PURPLE"/>
  <p:tag name="FILENAME" val="Z:\01_Client Projects\Swiss Re\Brandic\RELEASES\BRANDIC_2.4.04_FINAL_20210914\Brandic\PowerPoint\Brands\SR\Images\169\Brand\Power Graphics_PURPLE\Swiss_Re_Power_Graphic_Mid_D.jpg"/>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3.xml><?xml version="1.0" encoding="utf-8"?>
<p:tagLst xmlns:a="http://schemas.openxmlformats.org/drawingml/2006/main" xmlns:r="http://schemas.openxmlformats.org/officeDocument/2006/relationships" xmlns:p="http://schemas.openxmlformats.org/presentationml/2006/main">
  <p:tag name="SHAPETYPE" val="footer"/>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5.xml><?xml version="1.0" encoding="utf-8"?>
<p:tagLst xmlns:a="http://schemas.openxmlformats.org/drawingml/2006/main" xmlns:r="http://schemas.openxmlformats.org/officeDocument/2006/relationships" xmlns:p="http://schemas.openxmlformats.org/presentationml/2006/main">
  <p:tag name="SHAPETYPE" val="footer"/>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1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1.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82.xml><?xml version="1.0" encoding="utf-8"?>
<p:tagLst xmlns:a="http://schemas.openxmlformats.org/drawingml/2006/main" xmlns:r="http://schemas.openxmlformats.org/officeDocument/2006/relationships" xmlns:p="http://schemas.openxmlformats.org/presentationml/2006/main">
  <p:tag name="SHAPETYPE" val="Background"/>
  <p:tag name="NAME" val="SR_science_industry_GettyImages-477267686 2"/>
  <p:tag name="CATEGORY" val="Science &amp; Industry"/>
  <p:tag name="FILENAME" val="C:\ProgramData\Swiss Re\Templa\PowerPoint\Brands\SR\Images\169\General\Science &amp; Industry\SR_science_industry_GettyImages-477267686 2.jpg"/>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4.xml><?xml version="1.0" encoding="utf-8"?>
<p:tagLst xmlns:a="http://schemas.openxmlformats.org/drawingml/2006/main" xmlns:r="http://schemas.openxmlformats.org/officeDocument/2006/relationships" xmlns:p="http://schemas.openxmlformats.org/presentationml/2006/main">
  <p:tag name="SHAPETYPE" val="footer"/>
</p:tagLst>
</file>

<file path=ppt/tags/tag185.xml><?xml version="1.0" encoding="utf-8"?>
<p:tagLst xmlns:a="http://schemas.openxmlformats.org/drawingml/2006/main" xmlns:r="http://schemas.openxmlformats.org/officeDocument/2006/relationships" xmlns:p="http://schemas.openxmlformats.org/presentationml/2006/main">
  <p:tag name="AS_UNIQUEID" val="551"/>
</p:tagLst>
</file>

<file path=ppt/tags/tag186.xml><?xml version="1.0" encoding="utf-8"?>
<p:tagLst xmlns:a="http://schemas.openxmlformats.org/drawingml/2006/main" xmlns:r="http://schemas.openxmlformats.org/officeDocument/2006/relationships" xmlns:p="http://schemas.openxmlformats.org/presentationml/2006/main">
  <p:tag name="SHAPETYPE" val="Background"/>
  <p:tag name="NAME" val="SR_Cyber_Technology_GettyImages-1137809049"/>
  <p:tag name="CATEGORY" val="Cyber &amp; Technology"/>
  <p:tag name="FILENAME" val="C:\ProgramData\Swiss Re\Templa\PowerPoint\Brands\SR\Images\169\General\Cyber &amp; Technology\SR_Cyber_Technology_GettyImages-1137809049.jpg"/>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8.xml><?xml version="1.0" encoding="utf-8"?>
<p:tagLst xmlns:a="http://schemas.openxmlformats.org/drawingml/2006/main" xmlns:r="http://schemas.openxmlformats.org/officeDocument/2006/relationships" xmlns:p="http://schemas.openxmlformats.org/presentationml/2006/main">
  <p:tag name="SHAPETYPE" val="Background"/>
  <p:tag name="NAME" val="Swiss_Re_Power_Graphic_Mid_D"/>
  <p:tag name="CATEGORY" val="Power Graphics_PURPLE"/>
  <p:tag name="FILENAME" val="Z:\01_Client Projects\Swiss Re\Brandic\RELEASES\BRANDIC_2.4.04_FINAL_20210914\Brandic\PowerPoint\Brands\SR\Images\169\Brand\Power Graphics_PURPLE\Swiss_Re_Power_Graphic_Mid_D.jpg"/>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90.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191.xml><?xml version="1.0" encoding="utf-8"?>
<p:tagLst xmlns:a="http://schemas.openxmlformats.org/drawingml/2006/main" xmlns:r="http://schemas.openxmlformats.org/officeDocument/2006/relationships" xmlns:p="http://schemas.openxmlformats.org/presentationml/2006/main">
  <p:tag name="SHAPETYPE" val="footer"/>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5.xml><?xml version="1.0" encoding="utf-8"?>
<p:tagLst xmlns:a="http://schemas.openxmlformats.org/drawingml/2006/main" xmlns:r="http://schemas.openxmlformats.org/officeDocument/2006/relationships" xmlns:p="http://schemas.openxmlformats.org/presentationml/2006/main">
  <p:tag name="SHAPETYPE" val="footer"/>
</p:tagLst>
</file>

<file path=ppt/tags/tag2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8.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9.xml><?xml version="1.0" encoding="utf-8"?>
<p:tagLst xmlns:a="http://schemas.openxmlformats.org/drawingml/2006/main" xmlns:r="http://schemas.openxmlformats.org/officeDocument/2006/relationships" xmlns:p="http://schemas.openxmlformats.org/presentationml/2006/main">
  <p:tag name="SHAPETYPE" val="footer"/>
</p:tagLst>
</file>

<file path=ppt/tags/tag3.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0.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3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3.xml><?xml version="1.0" encoding="utf-8"?>
<p:tagLst xmlns:a="http://schemas.openxmlformats.org/drawingml/2006/main" xmlns:r="http://schemas.openxmlformats.org/officeDocument/2006/relationships" xmlns:p="http://schemas.openxmlformats.org/presentationml/2006/main">
  <p:tag name="SHAPETYPE" val="footer"/>
</p:tagLst>
</file>

<file path=ppt/tags/tag34.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3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7.xml><?xml version="1.0" encoding="utf-8"?>
<p:tagLst xmlns:a="http://schemas.openxmlformats.org/drawingml/2006/main" xmlns:r="http://schemas.openxmlformats.org/officeDocument/2006/relationships" xmlns:p="http://schemas.openxmlformats.org/presentationml/2006/main">
  <p:tag name="SHAPETYPE" val="footer"/>
</p:tagLst>
</file>

<file path=ppt/tags/tag3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3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xml><?xml version="1.0" encoding="utf-8"?>
<p:tagLst xmlns:a="http://schemas.openxmlformats.org/drawingml/2006/main" xmlns:r="http://schemas.openxmlformats.org/officeDocument/2006/relationships" xmlns:p="http://schemas.openxmlformats.org/presentationml/2006/main">
  <p:tag name="SHAPETYPE" val="footer"/>
</p:tagLst>
</file>

<file path=ppt/tags/tag4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1.xml><?xml version="1.0" encoding="utf-8"?>
<p:tagLst xmlns:a="http://schemas.openxmlformats.org/drawingml/2006/main" xmlns:r="http://schemas.openxmlformats.org/officeDocument/2006/relationships" xmlns:p="http://schemas.openxmlformats.org/presentationml/2006/main">
  <p:tag name="SHAPETYPE" val="footer"/>
</p:tagLst>
</file>

<file path=ppt/tags/tag4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43.xml><?xml version="1.0" encoding="utf-8"?>
<p:tagLst xmlns:a="http://schemas.openxmlformats.org/drawingml/2006/main" xmlns:r="http://schemas.openxmlformats.org/officeDocument/2006/relationships" xmlns:p="http://schemas.openxmlformats.org/presentationml/2006/main">
  <p:tag name="SHAPETYPE" val="Gradient"/>
</p:tagLst>
</file>

<file path=ppt/tags/tag44.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5.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6.xml><?xml version="1.0" encoding="utf-8"?>
<p:tagLst xmlns:a="http://schemas.openxmlformats.org/drawingml/2006/main" xmlns:r="http://schemas.openxmlformats.org/officeDocument/2006/relationships" xmlns:p="http://schemas.openxmlformats.org/presentationml/2006/main">
  <p:tag name="SHAPETYPE" val="footer"/>
</p:tagLst>
</file>

<file path=ppt/tags/tag47.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48.xml><?xml version="1.0" encoding="utf-8"?>
<p:tagLst xmlns:a="http://schemas.openxmlformats.org/drawingml/2006/main" xmlns:r="http://schemas.openxmlformats.org/officeDocument/2006/relationships" xmlns:p="http://schemas.openxmlformats.org/presentationml/2006/main">
  <p:tag name="SHAPETYPE" val="Gradient"/>
</p:tagLst>
</file>

<file path=ppt/tags/tag4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1.xml><?xml version="1.0" encoding="utf-8"?>
<p:tagLst xmlns:a="http://schemas.openxmlformats.org/drawingml/2006/main" xmlns:r="http://schemas.openxmlformats.org/officeDocument/2006/relationships" xmlns:p="http://schemas.openxmlformats.org/presentationml/2006/main">
  <p:tag name="SHAPETYPE" val="footer"/>
</p:tagLst>
</file>

<file path=ppt/tags/tag5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5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5.xml><?xml version="1.0" encoding="utf-8"?>
<p:tagLst xmlns:a="http://schemas.openxmlformats.org/drawingml/2006/main" xmlns:r="http://schemas.openxmlformats.org/officeDocument/2006/relationships" xmlns:p="http://schemas.openxmlformats.org/presentationml/2006/main">
  <p:tag name="SHAPETYPE" val="footer"/>
</p:tagLst>
</file>

<file path=ppt/tags/tag5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5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8.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59.xml><?xml version="1.0" encoding="utf-8"?>
<p:tagLst xmlns:a="http://schemas.openxmlformats.org/drawingml/2006/main" xmlns:r="http://schemas.openxmlformats.org/officeDocument/2006/relationships" xmlns:p="http://schemas.openxmlformats.org/presentationml/2006/main">
  <p:tag name="SHAPETYPE" val="footer"/>
</p:tagLst>
</file>

<file path=ppt/tags/tag6.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60.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6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2.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6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4.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6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6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6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70.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7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2.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7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4.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7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7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8.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7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80.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81.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8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8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4.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8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6.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8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8.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8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xml><?xml version="1.0" encoding="utf-8"?>
<p:tagLst xmlns:a="http://schemas.openxmlformats.org/drawingml/2006/main" xmlns:r="http://schemas.openxmlformats.org/officeDocument/2006/relationships" xmlns:p="http://schemas.openxmlformats.org/presentationml/2006/main">
  <p:tag name="SHAPETYPE" val="Gradient"/>
</p:tagLst>
</file>

<file path=ppt/tags/tag90.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9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2.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9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4.xml><?xml version="1.0" encoding="utf-8"?>
<p:tagLst xmlns:a="http://schemas.openxmlformats.org/drawingml/2006/main" xmlns:r="http://schemas.openxmlformats.org/officeDocument/2006/relationships" xmlns:p="http://schemas.openxmlformats.org/presentationml/2006/main">
  <p:tag name="SHAPETYPE" val="footer"/>
</p:tagLst>
</file>

<file path=ppt/tags/tag95.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9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97.xml><?xml version="1.0" encoding="utf-8"?>
<p:tagLst xmlns:a="http://schemas.openxmlformats.org/drawingml/2006/main" xmlns:r="http://schemas.openxmlformats.org/officeDocument/2006/relationships" xmlns:p="http://schemas.openxmlformats.org/presentationml/2006/main">
  <p:tag name="SHAPETYPE" val="footer"/>
</p:tagLst>
</file>

<file path=ppt/tags/tag9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99.xml><?xml version="1.0" encoding="utf-8"?>
<p:tagLst xmlns:a="http://schemas.openxmlformats.org/drawingml/2006/main" xmlns:r="http://schemas.openxmlformats.org/officeDocument/2006/relationships" xmlns:p="http://schemas.openxmlformats.org/presentationml/2006/main">
  <p:tag name="SHAPETYPE" val="SlideNumber"/>
</p:tagLst>
</file>

<file path=ppt/theme/theme1.xml><?xml version="1.0" encoding="utf-8"?>
<a:theme xmlns:a="http://schemas.openxmlformats.org/drawingml/2006/main" name="SwissRe">
  <a:themeElements>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fontScheme name="Swiss Re">
      <a:majorFont>
        <a:latin typeface="SwissReSans Light"/>
        <a:ea typeface=""/>
        <a:cs typeface=""/>
      </a:majorFont>
      <a:minorFont>
        <a:latin typeface="SwissRe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1"/>
          </a:solidFill>
        </a:ln>
      </a:spPr>
      <a:bodyPr rtlCol="0" anchor="ctr"/>
      <a:lstStyle>
        <a:defPPr algn="ctr">
          <a:defRPr dirty="0" err="1" smtClean="0">
            <a:latin typeface="SwissReSans"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latin typeface="SwissReSans" pitchFamily="34" charset="0"/>
          </a:defRPr>
        </a:defPPr>
      </a:lstStyle>
    </a:txDef>
  </a:objectDefaults>
  <a:extraClrSchemeLst/>
  <a:extLst>
    <a:ext uri="{05A4C25C-085E-4340-85A3-A5531E510DB2}">
      <thm15:themeFamily xmlns:thm15="http://schemas.microsoft.com/office/thememl/2012/main" name="SwissRe_169" id="{0D805BC7-1413-4D3D-A290-FEDFD5D9CF23}" vid="{C6A06ACF-2E29-4A9C-8500-F25BA87E122A}"/>
    </a:ext>
  </a:extLst>
</a:theme>
</file>

<file path=ppt/theme/theme2.xml><?xml version="1.0" encoding="utf-8"?>
<a:theme xmlns:a="http://schemas.openxmlformats.org/drawingml/2006/main" name="Microsoft Office 98">
  <a:themeElements>
    <a:clrScheme name="">
      <a:dk1>
        <a:srgbClr val="000000"/>
      </a:dk1>
      <a:lt1>
        <a:srgbClr val="03248A"/>
      </a:lt1>
      <a:dk2>
        <a:srgbClr val="000000"/>
      </a:dk2>
      <a:lt2>
        <a:srgbClr val="919191"/>
      </a:lt2>
      <a:accent1>
        <a:srgbClr val="00279F"/>
      </a:accent1>
      <a:accent2>
        <a:srgbClr val="00AE00"/>
      </a:accent2>
      <a:accent3>
        <a:srgbClr val="AAACC4"/>
      </a:accent3>
      <a:accent4>
        <a:srgbClr val="000000"/>
      </a:accent4>
      <a:accent5>
        <a:srgbClr val="AAACCD"/>
      </a:accent5>
      <a:accent6>
        <a:srgbClr val="009D00"/>
      </a:accent6>
      <a:hlink>
        <a:srgbClr val="FC0128"/>
      </a:hlink>
      <a:folHlink>
        <a:srgbClr val="CECECE"/>
      </a:folHlink>
    </a:clrScheme>
    <a:fontScheme name="Microsoft Office 98">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a:ln>
              <a:noFill/>
            </a:ln>
            <a:solidFill>
              <a:schemeClr val="hlink"/>
            </a:solidFill>
            <a:effectLst>
              <a:outerShdw blurRad="38100" dist="38100" dir="2700000" algn="tl">
                <a:srgbClr val="000000">
                  <a:alpha val="43137"/>
                </a:srgbClr>
              </a:outerShdw>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1" i="1" u="none" strike="noStrike" cap="none" normalizeH="0" baseline="0">
            <a:ln>
              <a:noFill/>
            </a:ln>
            <a:solidFill>
              <a:schemeClr val="hlink"/>
            </a:solidFill>
            <a:effectLst>
              <a:outerShdw blurRad="38100" dist="38100" dir="2700000" algn="tl">
                <a:srgbClr val="000000">
                  <a:alpha val="43137"/>
                </a:srgbClr>
              </a:outerShdw>
            </a:effectLst>
            <a:latin typeface="Times New Roman"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IM, Metabolic Health 45 min" id="{13DA3790-7C1D-094C-A37B-3FA2035C64D3}" vid="{3B065795-3284-F043-BE3E-86BA79E9F497}"/>
    </a:ext>
  </a:extLst>
</a:theme>
</file>

<file path=ppt/theme/theme3.xml><?xml version="1.0" encoding="utf-8"?>
<a:theme xmlns:a="http://schemas.openxmlformats.org/drawingml/2006/main" name="Office Them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a:ea typeface=""/>
        <a:cs typeface=""/>
      </a:majorFont>
      <a:minorFont>
        <a:latin typeface="SwissRe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SR - BlueSkyCrepuscule">
      <a:dk1>
        <a:srgbClr val="283E36"/>
      </a:dk1>
      <a:lt1>
        <a:sysClr val="window" lastClr="FFFFFF"/>
      </a:lt1>
      <a:dk2>
        <a:srgbClr val="0F4DBC"/>
      </a:dk2>
      <a:lt2>
        <a:srgbClr val="0493D9"/>
      </a:lt2>
      <a:accent1>
        <a:srgbClr val="627D77"/>
      </a:accent1>
      <a:accent2>
        <a:srgbClr val="A1B1AD"/>
      </a:accent2>
      <a:accent3>
        <a:srgbClr val="0F4DBC"/>
      </a:accent3>
      <a:accent4>
        <a:srgbClr val="6F94D7"/>
      </a:accent4>
      <a:accent5>
        <a:srgbClr val="00A9E0"/>
      </a:accent5>
      <a:accent6>
        <a:srgbClr val="66CBEC"/>
      </a:accent6>
      <a:hlink>
        <a:srgbClr val="0000FF"/>
      </a:hlink>
      <a:folHlink>
        <a:srgbClr val="800080"/>
      </a:folHlink>
    </a:clrScheme>
    <a:fontScheme name="Swiss Re">
      <a:majorFont>
        <a:latin typeface="SwissReSans"/>
        <a:ea typeface=""/>
        <a:cs typeface=""/>
      </a:majorFont>
      <a:minorFont>
        <a:latin typeface="SwissRe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0.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1.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2.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3.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5.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6.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7.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8.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9.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0.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1.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2.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3.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5.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6.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7.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8.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29.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0.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1.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2.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3.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5.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6.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7.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8.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39.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0.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1.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2.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3.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5.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6.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7.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8.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49.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0.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1.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2.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3.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5.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6.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7.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8.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59.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0.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1.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2.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3.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5.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66.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7.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8.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9.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F46057C9591E74ABFC145A71AE5DEE3" ma:contentTypeVersion="16" ma:contentTypeDescription="Create a new document." ma:contentTypeScope="" ma:versionID="2fdfa6f6dcf91d0fc2ac82fa0ba0c2dd">
  <xsd:schema xmlns:xsd="http://www.w3.org/2001/XMLSchema" xmlns:xs="http://www.w3.org/2001/XMLSchema" xmlns:p="http://schemas.microsoft.com/office/2006/metadata/properties" xmlns:ns1="http://schemas.microsoft.com/sharepoint/v3" xmlns:ns2="868b71be-4623-435c-9504-1ff3a90e11a7" xmlns:ns3="eeac26bc-c319-4f0b-a5ea-96e5b784fc03" targetNamespace="http://schemas.microsoft.com/office/2006/metadata/properties" ma:root="true" ma:fieldsID="7eaa40cf3a6509bd55d2e14350bcd0a0" ns1:_="" ns2:_="" ns3:_="">
    <xsd:import namespace="http://schemas.microsoft.com/sharepoint/v3"/>
    <xsd:import namespace="868b71be-4623-435c-9504-1ff3a90e11a7"/>
    <xsd:import namespace="eeac26bc-c319-4f0b-a5ea-96e5b784fc03"/>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68b71be-4623-435c-9504-1ff3a90e11a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360d9dfe-5618-4a1d-be93-97257415764b"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eac26bc-c319-4f0b-a5ea-96e5b784fc0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ea6d6cb7-780d-4003-8ac7-4d581c0c634b}" ma:internalName="TaxCatchAll" ma:showField="CatchAllData" ma:web="eeac26bc-c319-4f0b-a5ea-96e5b784fc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eeac26bc-c319-4f0b-a5ea-96e5b784fc03" xsi:nil="true"/>
    <_ip_UnifiedCompliancePolicyProperties xmlns="http://schemas.microsoft.com/sharepoint/v3" xsi:nil="true"/>
    <lcf76f155ced4ddcb4097134ff3c332f xmlns="868b71be-4623-435c-9504-1ff3a90e11a7">
      <Terms xmlns="http://schemas.microsoft.com/office/infopath/2007/PartnerControls"/>
    </lcf76f155ced4ddcb4097134ff3c332f>
    <SharedWithUsers xmlns="eeac26bc-c319-4f0b-a5ea-96e5b784fc03">
      <UserInfo>
        <DisplayName>Adam Musnitzky</DisplayName>
        <AccountId>30</AccountId>
        <AccountType/>
      </UserInfo>
      <UserInfo>
        <DisplayName>Francesca Tamma</DisplayName>
        <AccountId>27</AccountId>
        <AccountType/>
      </UserInfo>
      <UserInfo>
        <DisplayName>Kimberly Poulopoulos</DisplayName>
        <AccountId>40</AccountId>
        <AccountType/>
      </UserInfo>
      <UserInfo>
        <DisplayName>John Schoonbee</DisplayName>
        <AccountId>12</AccountId>
        <AccountType/>
      </UserInfo>
      <UserInfo>
        <DisplayName>Rebecca Barwick</DisplayName>
        <AccountId>25</AccountId>
        <AccountType/>
      </UserInfo>
      <UserInfo>
        <DisplayName>Sergio Lopez Jimenez</DisplayName>
        <AccountId>31</AccountId>
        <AccountType/>
      </UserInfo>
      <UserInfo>
        <DisplayName>Stephanie McCahon</DisplayName>
        <AccountId>13</AccountId>
        <AccountType/>
      </UserInfo>
      <UserInfo>
        <DisplayName>Melissa Leitner</DisplayName>
        <AccountId>51</AccountId>
        <AccountType/>
      </UserInfo>
      <UserInfo>
        <DisplayName>Volker Harthun</DisplayName>
        <AccountId>61</AccountId>
        <AccountType/>
      </UserInfo>
      <UserInfo>
        <DisplayName>Shelly Habecker</DisplayName>
        <AccountId>70</AccountId>
        <AccountType/>
      </UserInfo>
      <UserInfo>
        <DisplayName>Brittany Barrell</DisplayName>
        <AccountId>71</AccountId>
        <AccountType/>
      </UserInfo>
      <UserInfo>
        <DisplayName>Stephanie Banfield</DisplayName>
        <AccountId>73</AccountId>
        <AccountType/>
      </UserInfo>
      <UserInfo>
        <DisplayName>Sema Etuknwa</DisplayName>
        <AccountId>60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003B3B-39E1-41A6-B994-0D5E077AFA2C}">
  <ds:schemaRefs>
    <ds:schemaRef ds:uri="868b71be-4623-435c-9504-1ff3a90e11a7"/>
    <ds:schemaRef ds:uri="eeac26bc-c319-4f0b-a5ea-96e5b784fc0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2BC13C-FFB1-4DBC-AC54-ACAB40D2B5E7}">
  <ds:schemaRefs>
    <ds:schemaRef ds:uri="http://schemas.openxmlformats.org/package/2006/metadata/core-properties"/>
    <ds:schemaRef ds:uri="http://purl.org/dc/elements/1.1/"/>
    <ds:schemaRef ds:uri="http://purl.org/dc/terms/"/>
    <ds:schemaRef ds:uri="http://schemas.microsoft.com/office/2006/metadata/properties"/>
    <ds:schemaRef ds:uri="http://purl.org/dc/dcmitype/"/>
    <ds:schemaRef ds:uri="eeac26bc-c319-4f0b-a5ea-96e5b784fc03"/>
    <ds:schemaRef ds:uri="http://schemas.microsoft.com/office/2006/documentManagement/types"/>
    <ds:schemaRef ds:uri="868b71be-4623-435c-9504-1ff3a90e11a7"/>
    <ds:schemaRef ds:uri="http://schemas.microsoft.com/office/infopath/2007/PartnerControls"/>
    <ds:schemaRef ds:uri="http://schemas.microsoft.com/sharepoint/v3"/>
    <ds:schemaRef ds:uri="http://www.w3.org/XML/1998/namespace"/>
  </ds:schemaRefs>
</ds:datastoreItem>
</file>

<file path=customXml/itemProps3.xml><?xml version="1.0" encoding="utf-8"?>
<ds:datastoreItem xmlns:ds="http://schemas.openxmlformats.org/officeDocument/2006/customXml" ds:itemID="{E2290C7D-0405-4DDA-B810-532EF99C028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SwissRe_169</Template>
  <TotalTime>18087</TotalTime>
  <Words>2020</Words>
  <Application>Microsoft Office PowerPoint</Application>
  <PresentationFormat>Widescreen</PresentationFormat>
  <Paragraphs>316</Paragraphs>
  <Slides>40</Slides>
  <Notes>31</Notes>
  <HiddenSlides>0</HiddenSlides>
  <MMClips>0</MMClips>
  <ScaleCrop>false</ScaleCrop>
  <HeadingPairs>
    <vt:vector size="8" baseType="variant">
      <vt:variant>
        <vt:lpstr>Fonts Used</vt:lpstr>
      </vt:variant>
      <vt:variant>
        <vt:i4>9</vt:i4>
      </vt:variant>
      <vt:variant>
        <vt:lpstr>Theme</vt:lpstr>
      </vt:variant>
      <vt:variant>
        <vt:i4>2</vt:i4>
      </vt:variant>
      <vt:variant>
        <vt:lpstr>Embedded OLE Servers</vt:lpstr>
      </vt:variant>
      <vt:variant>
        <vt:i4>3</vt:i4>
      </vt:variant>
      <vt:variant>
        <vt:lpstr>Slide Titles</vt:lpstr>
      </vt:variant>
      <vt:variant>
        <vt:i4>40</vt:i4>
      </vt:variant>
    </vt:vector>
  </HeadingPairs>
  <TitlesOfParts>
    <vt:vector size="54" baseType="lpstr">
      <vt:lpstr>Calibri</vt:lpstr>
      <vt:lpstr>Arial</vt:lpstr>
      <vt:lpstr>PT Serif</vt:lpstr>
      <vt:lpstr>Times New Roman</vt:lpstr>
      <vt:lpstr>Aptos</vt:lpstr>
      <vt:lpstr>SwissReSans</vt:lpstr>
      <vt:lpstr>SwissReSans Light</vt:lpstr>
      <vt:lpstr>MS PGothic</vt:lpstr>
      <vt:lpstr>Segoe UI</vt:lpstr>
      <vt:lpstr>SwissRe</vt:lpstr>
      <vt:lpstr>Microsoft Office 98</vt:lpstr>
      <vt:lpstr>think-cell Slide</vt:lpstr>
      <vt:lpstr>Worksheet</vt:lpstr>
      <vt:lpstr>Chart</vt:lpstr>
      <vt:lpstr>PowerPoint Presentation</vt:lpstr>
      <vt:lpstr>2021 –  It started with a question closer to home</vt:lpstr>
      <vt:lpstr>Swiss Re IP Claim Deep Dive key stats </vt:lpstr>
      <vt:lpstr>Setting the scene – International trends</vt:lpstr>
      <vt:lpstr>Local trends</vt:lpstr>
      <vt:lpstr>Comparative Obesity Rates in Adults – 1990 to 2022  Share of adults that are obese                                                 Share of adults that are overweight or obese  </vt:lpstr>
      <vt:lpstr>Is the insured cohort less affected?  US population versus Swiss Re data  </vt:lpstr>
      <vt:lpstr>Projecting historical BMI population distribution trends into the future (in a pre GLP1 agonist era)</vt:lpstr>
      <vt:lpstr>US population mortality improvement trends(with overlaid top SE decile)</vt:lpstr>
      <vt:lpstr>A lack of visibility in UK clinical records</vt:lpstr>
      <vt:lpstr>Post pandemic  impacts upon obesity data in health records </vt:lpstr>
      <vt:lpstr>To summarise so far </vt:lpstr>
      <vt:lpstr>UK Disclosure versus verified data n=260</vt:lpstr>
      <vt:lpstr>Global obesity challenges</vt:lpstr>
      <vt:lpstr>Environment</vt:lpstr>
      <vt:lpstr>Is weight gain inevitable by age?</vt:lpstr>
      <vt:lpstr>Obesity rarely occurs in isolation</vt:lpstr>
      <vt:lpstr>  Obesity doesn’t exist in isolation    More insulin drives weight 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Meta-analyses of Low-Fat Diets in Humans INFERIOR to all other comparison diets</vt:lpstr>
      <vt:lpstr>Markers of high(er) risk of insulin resistance</vt:lpstr>
      <vt:lpstr>Findings of the study</vt:lpstr>
      <vt:lpstr>Swiss Re IP Claim Deep Dive  key stats </vt:lpstr>
      <vt:lpstr>Long COVID correlations with obesity</vt:lpstr>
      <vt:lpstr>Swiss Re IP Claim Deep Dive  demonstrated mental well-being declined with rising obesity</vt:lpstr>
      <vt:lpstr>Metabolic Psychiatry</vt:lpstr>
      <vt:lpstr>Metabolic Psychiatry</vt:lpstr>
      <vt:lpstr>Metabolic Psychiatry – expanding research</vt:lpstr>
      <vt:lpstr>What happened in our pilot?</vt:lpstr>
      <vt:lpstr>Legal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Barrell</dc:creator>
  <cp:lastModifiedBy>Debbie Smith</cp:lastModifiedBy>
  <cp:revision>19</cp:revision>
  <dcterms:created xsi:type="dcterms:W3CDTF">2024-04-16T13:32:57Z</dcterms:created>
  <dcterms:modified xsi:type="dcterms:W3CDTF">2025-11-04T16:03:04Z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0c2fedb-0da6-4717-8531-d16a1b9930f4_Enabled">
    <vt:lpwstr>true</vt:lpwstr>
  </property>
  <property fmtid="{D5CDD505-2E9C-101B-9397-08002B2CF9AE}" pid="3" name="MSIP_Label_90c2fedb-0da6-4717-8531-d16a1b9930f4_SetDate">
    <vt:lpwstr>2023-04-27T08:51:43Z</vt:lpwstr>
  </property>
  <property fmtid="{D5CDD505-2E9C-101B-9397-08002B2CF9AE}" pid="4" name="MSIP_Label_90c2fedb-0da6-4717-8531-d16a1b9930f4_Method">
    <vt:lpwstr>Standard</vt:lpwstr>
  </property>
  <property fmtid="{D5CDD505-2E9C-101B-9397-08002B2CF9AE}" pid="5" name="MSIP_Label_90c2fedb-0da6-4717-8531-d16a1b9930f4_Name">
    <vt:lpwstr>90c2fedb-0da6-4717-8531-d16a1b9930f4</vt:lpwstr>
  </property>
  <property fmtid="{D5CDD505-2E9C-101B-9397-08002B2CF9AE}" pid="6" name="MSIP_Label_90c2fedb-0da6-4717-8531-d16a1b9930f4_SiteId">
    <vt:lpwstr>45597f60-6e37-4be7-acfb-4c9e23b261ea</vt:lpwstr>
  </property>
  <property fmtid="{D5CDD505-2E9C-101B-9397-08002B2CF9AE}" pid="7" name="MSIP_Label_90c2fedb-0da6-4717-8531-d16a1b9930f4_ActionId">
    <vt:lpwstr>8216dff1-639b-41e8-a211-40b846cd1b3c</vt:lpwstr>
  </property>
  <property fmtid="{D5CDD505-2E9C-101B-9397-08002B2CF9AE}" pid="8" name="MSIP_Label_90c2fedb-0da6-4717-8531-d16a1b9930f4_ContentBits">
    <vt:lpwstr>0</vt:lpwstr>
  </property>
  <property fmtid="{D5CDD505-2E9C-101B-9397-08002B2CF9AE}" pid="9" name="Sensitivity">
    <vt:lpwstr>Internal</vt:lpwstr>
  </property>
  <property fmtid="{D5CDD505-2E9C-101B-9397-08002B2CF9AE}" pid="10" name="ContentTypeId">
    <vt:lpwstr>0x0101000F46057C9591E74ABFC145A71AE5DEE3</vt:lpwstr>
  </property>
  <property fmtid="{D5CDD505-2E9C-101B-9397-08002B2CF9AE}" pid="11" name="MediaServiceImageTags">
    <vt:lpwstr/>
  </property>
</Properties>
</file>